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13"/>
  </p:notesMasterIdLst>
  <p:handoutMasterIdLst>
    <p:handoutMasterId r:id="rId14"/>
  </p:handoutMasterIdLst>
  <p:sldIdLst>
    <p:sldId id="297" r:id="rId2"/>
    <p:sldId id="350" r:id="rId3"/>
    <p:sldId id="312" r:id="rId4"/>
    <p:sldId id="311" r:id="rId5"/>
    <p:sldId id="351" r:id="rId6"/>
    <p:sldId id="331" r:id="rId7"/>
    <p:sldId id="353" r:id="rId8"/>
    <p:sldId id="354" r:id="rId9"/>
    <p:sldId id="308" r:id="rId10"/>
    <p:sldId id="332" r:id="rId11"/>
    <p:sldId id="33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0551" autoAdjust="0"/>
  </p:normalViewPr>
  <p:slideViewPr>
    <p:cSldViewPr snapToGrid="0" snapToObjects="1">
      <p:cViewPr varScale="1">
        <p:scale>
          <a:sx n="42" d="100"/>
          <a:sy n="42" d="100"/>
        </p:scale>
        <p:origin x="54" y="726"/>
      </p:cViewPr>
      <p:guideLst/>
    </p:cSldViewPr>
  </p:slideViewPr>
  <p:notesTextViewPr>
    <p:cViewPr>
      <p:scale>
        <a:sx n="1" d="1"/>
        <a:sy n="1" d="1"/>
      </p:scale>
      <p:origin x="0" y="0"/>
    </p:cViewPr>
  </p:notesTextViewPr>
  <p:notesViewPr>
    <p:cSldViewPr snapToGrid="0" snapToObjects="1">
      <p:cViewPr varScale="1">
        <p:scale>
          <a:sx n="86" d="100"/>
          <a:sy n="86" d="100"/>
        </p:scale>
        <p:origin x="241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138B2-18CD-1D41-89B0-ADB5F3BA92A3}" type="datetimeFigureOut">
              <a:rPr lang="en-US" smtClean="0"/>
              <a:t>11/12/23</a:t>
            </a:fld>
            <a:endParaRPr lang="en-US" dirty="0"/>
          </a:p>
        </p:txBody>
      </p:sp>
      <p:sp>
        <p:nvSpPr>
          <p:cNvPr id="4" name="Footer Placeholder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A355-8776-CB43-838E-ED9EE2F8390B}" type="datetimeFigureOut">
              <a:rPr lang="en-US" smtClean="0"/>
              <a:t>11/12/23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3</a:t>
            </a:fld>
            <a:endParaRPr lang="en-US" dirty="0"/>
          </a:p>
        </p:txBody>
      </p:sp>
    </p:spTree>
    <p:extLst>
      <p:ext uri="{BB962C8B-B14F-4D97-AF65-F5344CB8AC3E}">
        <p14:creationId xmlns:p14="http://schemas.microsoft.com/office/powerpoint/2010/main" val="229706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3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C33A90-B87E-634E-AF2A-F4C3C8923FED}"/>
              </a:ext>
            </a:extLst>
          </p:cNvPr>
          <p:cNvSpPr/>
          <p:nvPr userDrawn="1"/>
        </p:nvSpPr>
        <p:spPr>
          <a:xfrm>
            <a:off x="0" y="914400"/>
            <a:ext cx="12192000" cy="5029200"/>
          </a:xfrm>
          <a:prstGeom prst="rect">
            <a:avLst/>
          </a:prstGeom>
          <a:pattFill prst="lgGrid">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1147E0E-4AE4-D149-A315-F2528623D5EA}"/>
              </a:ext>
            </a:extLst>
          </p:cNvPr>
          <p:cNvSpPr/>
          <p:nvPr userDrawn="1"/>
        </p:nvSpPr>
        <p:spPr>
          <a:xfrm>
            <a:off x="763425" y="2818150"/>
            <a:ext cx="6207001" cy="25718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2">
            <a:extLst>
              <a:ext uri="{FF2B5EF4-FFF2-40B4-BE49-F238E27FC236}">
                <a16:creationId xmlns:a16="http://schemas.microsoft.com/office/drawing/2014/main" id="{AA222472-5BC8-7B4F-AB2F-B6A10019B606}"/>
              </a:ext>
            </a:extLst>
          </p:cNvPr>
          <p:cNvSpPr>
            <a:spLocks noChangeArrowheads="1"/>
          </p:cNvSpPr>
          <p:nvPr userDrawn="1"/>
        </p:nvSpPr>
        <p:spPr bwMode="auto">
          <a:xfrm>
            <a:off x="3105150" y="3560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itle 1">
            <a:extLst>
              <a:ext uri="{FF2B5EF4-FFF2-40B4-BE49-F238E27FC236}">
                <a16:creationId xmlns:a16="http://schemas.microsoft.com/office/drawing/2014/main" id="{E3ED0903-C4AC-F843-878E-D66CB7BFB0E9}"/>
              </a:ext>
            </a:extLst>
          </p:cNvPr>
          <p:cNvSpPr>
            <a:spLocks noGrp="1"/>
          </p:cNvSpPr>
          <p:nvPr>
            <p:ph type="title" hasCustomPrompt="1"/>
          </p:nvPr>
        </p:nvSpPr>
        <p:spPr>
          <a:xfrm>
            <a:off x="1108430" y="3267744"/>
            <a:ext cx="5651293" cy="1086304"/>
          </a:xfrm>
          <a:prstGeom prst="rect">
            <a:avLst/>
          </a:prstGeom>
        </p:spPr>
        <p:txBody>
          <a:bodyPr lIns="91440" rIns="91440" anchor="ctr" anchorCtr="0">
            <a:noAutofit/>
          </a:bodyPr>
          <a:lstStyle>
            <a:lvl1pPr algn="l">
              <a:defRPr sz="8800" b="1" i="0" spc="150" baseline="0">
                <a:solidFill>
                  <a:schemeClr val="tx1"/>
                </a:solidFill>
                <a:latin typeface="+mj-lt"/>
                <a:ea typeface="Meiryo UI" panose="020B0604030504040204" pitchFamily="34" charset="-128"/>
              </a:defRPr>
            </a:lvl1pPr>
          </a:lstStyle>
          <a:p>
            <a:r>
              <a:rPr lang="en-US" noProof="0" dirty="0"/>
              <a:t>Title</a:t>
            </a:r>
          </a:p>
        </p:txBody>
      </p:sp>
      <p:sp>
        <p:nvSpPr>
          <p:cNvPr id="11" name="Picture Placeholder 10">
            <a:extLst>
              <a:ext uri="{FF2B5EF4-FFF2-40B4-BE49-F238E27FC236}">
                <a16:creationId xmlns:a16="http://schemas.microsoft.com/office/drawing/2014/main" id="{C8F278E7-697F-D34E-BB55-5D254AF87F94}"/>
              </a:ext>
            </a:extLst>
          </p:cNvPr>
          <p:cNvSpPr>
            <a:spLocks noGrp="1"/>
          </p:cNvSpPr>
          <p:nvPr>
            <p:ph type="pic" sz="quarter" idx="14"/>
          </p:nvPr>
        </p:nvSpPr>
        <p:spPr>
          <a:xfrm>
            <a:off x="5923125" y="0"/>
            <a:ext cx="6268875" cy="6858000"/>
          </a:xfrm>
          <a:custGeom>
            <a:avLst/>
            <a:gdLst>
              <a:gd name="connsiteX0" fmla="*/ 0 w 6268875"/>
              <a:gd name="connsiteY0" fmla="*/ 0 h 6858000"/>
              <a:gd name="connsiteX1" fmla="*/ 6268875 w 6268875"/>
              <a:gd name="connsiteY1" fmla="*/ 0 h 6858000"/>
              <a:gd name="connsiteX2" fmla="*/ 6268875 w 6268875"/>
              <a:gd name="connsiteY2" fmla="*/ 6858000 h 6858000"/>
              <a:gd name="connsiteX3" fmla="*/ 0 w 6268875"/>
              <a:gd name="connsiteY3" fmla="*/ 6858000 h 6858000"/>
              <a:gd name="connsiteX4" fmla="*/ 0 w 6268875"/>
              <a:gd name="connsiteY4" fmla="*/ 5389964 h 6858000"/>
              <a:gd name="connsiteX5" fmla="*/ 1047301 w 6268875"/>
              <a:gd name="connsiteY5" fmla="*/ 5389964 h 6858000"/>
              <a:gd name="connsiteX6" fmla="*/ 1047301 w 6268875"/>
              <a:gd name="connsiteY6" fmla="*/ 2814404 h 6858000"/>
              <a:gd name="connsiteX7" fmla="*/ 0 w 6268875"/>
              <a:gd name="connsiteY7" fmla="*/ 28144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8875" h="6858000">
                <a:moveTo>
                  <a:pt x="0" y="0"/>
                </a:moveTo>
                <a:lnTo>
                  <a:pt x="6268875" y="0"/>
                </a:lnTo>
                <a:lnTo>
                  <a:pt x="6268875" y="6858000"/>
                </a:lnTo>
                <a:lnTo>
                  <a:pt x="0" y="6858000"/>
                </a:lnTo>
                <a:lnTo>
                  <a:pt x="0" y="5389964"/>
                </a:lnTo>
                <a:lnTo>
                  <a:pt x="1047301" y="5389964"/>
                </a:lnTo>
                <a:lnTo>
                  <a:pt x="1047301" y="2814404"/>
                </a:lnTo>
                <a:lnTo>
                  <a:pt x="0" y="2814404"/>
                </a:lnTo>
                <a:close/>
              </a:path>
            </a:pathLst>
          </a:custGeom>
          <a:solidFill>
            <a:schemeClr val="tx1"/>
          </a:solidFill>
        </p:spPr>
        <p:txBody>
          <a:bodyPr wrap="square">
            <a:noAutofit/>
          </a:bodyPr>
          <a:lstStyle>
            <a:lvl1pPr marL="0" indent="0">
              <a:buNone/>
              <a:defRPr>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762719C4-9998-4B9C-8E34-87A64F6BCDAE}"/>
              </a:ext>
            </a:extLst>
          </p:cNvPr>
          <p:cNvSpPr>
            <a:spLocks noGrp="1"/>
          </p:cNvSpPr>
          <p:nvPr>
            <p:ph type="body" sz="quarter" idx="15" hasCustomPrompt="1"/>
          </p:nvPr>
        </p:nvSpPr>
        <p:spPr>
          <a:xfrm>
            <a:off x="1124261" y="4354048"/>
            <a:ext cx="5651500" cy="704088"/>
          </a:xfrm>
        </p:spPr>
        <p:txBody>
          <a:bodyPr anchor="ctr">
            <a:normAutofit/>
          </a:bodyPr>
          <a:lstStyle>
            <a:lvl1pPr marL="0" indent="0">
              <a:buNone/>
              <a:defRPr sz="2400" b="1" i="0" cap="all" spc="600" baseline="0"/>
            </a:lvl1pPr>
          </a:lstStyle>
          <a:p>
            <a:pPr lvl="0"/>
            <a:r>
              <a:rPr lang="en-US" dirty="0"/>
              <a:t>Subtitle</a:t>
            </a:r>
          </a:p>
        </p:txBody>
      </p:sp>
    </p:spTree>
    <p:extLst>
      <p:ext uri="{BB962C8B-B14F-4D97-AF65-F5344CB8AC3E}">
        <p14:creationId xmlns:p14="http://schemas.microsoft.com/office/powerpoint/2010/main" val="14798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bg2">
            <a:alpha val="4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smtClean="0"/>
              <a:t>11/12/23</a:t>
            </a:fld>
            <a:endParaRPr lang="en-US" dirty="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6F705D35-D126-3B47-A82C-2A13EA9E0A67}" type="slidenum">
              <a:rPr lang="en-US" smtClean="0"/>
              <a:t>‹#›</a:t>
            </a:fld>
            <a:endParaRPr lang="en-US" dirty="0"/>
          </a:p>
        </p:txBody>
      </p:sp>
      <p:sp>
        <p:nvSpPr>
          <p:cNvPr id="5" name="Rectangle 4">
            <a:extLst>
              <a:ext uri="{FF2B5EF4-FFF2-40B4-BE49-F238E27FC236}">
                <a16:creationId xmlns:a16="http://schemas.microsoft.com/office/drawing/2014/main" id="{F9B59AC0-ACCA-0548-A037-BC61068B8FE2}"/>
              </a:ext>
            </a:extLst>
          </p:cNvPr>
          <p:cNvSpPr/>
          <p:nvPr userDrawn="1"/>
        </p:nvSpPr>
        <p:spPr>
          <a:xfrm>
            <a:off x="0" y="0"/>
            <a:ext cx="12192000" cy="986306"/>
          </a:xfrm>
          <a:prstGeom prst="rect">
            <a:avLst/>
          </a:prstGeom>
          <a:pattFill prst="lgGrid">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A57C152-0331-B74F-81FE-04A927A72C7B}"/>
              </a:ext>
            </a:extLst>
          </p:cNvPr>
          <p:cNvSpPr/>
          <p:nvPr userDrawn="1"/>
        </p:nvSpPr>
        <p:spPr>
          <a:xfrm>
            <a:off x="350520" y="279792"/>
            <a:ext cx="11475720" cy="9863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ctr"/>
          <a:lstStyle/>
          <a:p>
            <a:endParaRPr lang="en-US" sz="2400" b="1" dirty="0">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5FDDD9A4-1691-5D47-9605-21650E2212D3}"/>
              </a:ext>
            </a:extLst>
          </p:cNvPr>
          <p:cNvSpPr>
            <a:spLocks noGrp="1"/>
          </p:cNvSpPr>
          <p:nvPr>
            <p:ph type="title"/>
          </p:nvPr>
        </p:nvSpPr>
        <p:spPr>
          <a:xfrm>
            <a:off x="639413" y="483440"/>
            <a:ext cx="10904438"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A6B69B4E-3A48-4F14-8C09-ECC8E58C7321}"/>
              </a:ext>
            </a:extLst>
          </p:cNvPr>
          <p:cNvSpPr>
            <a:spLocks noGrp="1"/>
          </p:cNvSpPr>
          <p:nvPr>
            <p:ph sz="quarter" idx="13"/>
          </p:nvPr>
        </p:nvSpPr>
        <p:spPr>
          <a:xfrm>
            <a:off x="639763" y="1470025"/>
            <a:ext cx="10904088"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963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bg2">
            <a:alpha val="4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7C56A2-F952-8343-A875-78793BA51A34}"/>
              </a:ext>
            </a:extLst>
          </p:cNvPr>
          <p:cNvSpPr/>
          <p:nvPr userDrawn="1"/>
        </p:nvSpPr>
        <p:spPr>
          <a:xfrm>
            <a:off x="0" y="5871694"/>
            <a:ext cx="12192000" cy="986306"/>
          </a:xfrm>
          <a:prstGeom prst="rect">
            <a:avLst/>
          </a:prstGeom>
          <a:pattFill prst="lgGrid">
            <a:fgClr>
              <a:schemeClr val="tx1">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1BB3689-72F8-2345-BF30-38C81BDD487E}"/>
              </a:ext>
            </a:extLst>
          </p:cNvPr>
          <p:cNvSpPr/>
          <p:nvPr userDrawn="1"/>
        </p:nvSpPr>
        <p:spPr>
          <a:xfrm>
            <a:off x="5002306" y="0"/>
            <a:ext cx="7189694"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smtClean="0"/>
              <a:t>11/12/23</a:t>
            </a:fld>
            <a:endParaRPr lang="en-US" dirty="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6F705D35-D126-3B47-A82C-2A13EA9E0A67}" type="slidenum">
              <a:rPr lang="en-US" smtClean="0"/>
              <a:t>‹#›</a:t>
            </a:fld>
            <a:endParaRPr lang="en-US" dirty="0"/>
          </a:p>
        </p:txBody>
      </p:sp>
      <p:sp>
        <p:nvSpPr>
          <p:cNvPr id="9" name="Title 1">
            <a:extLst>
              <a:ext uri="{FF2B5EF4-FFF2-40B4-BE49-F238E27FC236}">
                <a16:creationId xmlns:a16="http://schemas.microsoft.com/office/drawing/2014/main" id="{656FB1BA-653F-254C-9C39-2A5BDD763EE8}"/>
              </a:ext>
            </a:extLst>
          </p:cNvPr>
          <p:cNvSpPr>
            <a:spLocks noGrp="1"/>
          </p:cNvSpPr>
          <p:nvPr>
            <p:ph type="title"/>
          </p:nvPr>
        </p:nvSpPr>
        <p:spPr>
          <a:xfrm>
            <a:off x="6761117" y="681037"/>
            <a:ext cx="4791637"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US"/>
              <a:t>Click to edit Master title style</a:t>
            </a:r>
            <a:endParaRPr lang="en-US" dirty="0"/>
          </a:p>
        </p:txBody>
      </p:sp>
      <p:sp>
        <p:nvSpPr>
          <p:cNvPr id="12" name="Picture Placeholder 10">
            <a:extLst>
              <a:ext uri="{FF2B5EF4-FFF2-40B4-BE49-F238E27FC236}">
                <a16:creationId xmlns:a16="http://schemas.microsoft.com/office/drawing/2014/main" id="{CB2BF900-EE78-604F-A9A8-83394228A684}"/>
              </a:ext>
            </a:extLst>
          </p:cNvPr>
          <p:cNvSpPr>
            <a:spLocks noGrp="1"/>
          </p:cNvSpPr>
          <p:nvPr>
            <p:ph type="pic" sz="quarter" idx="14"/>
          </p:nvPr>
        </p:nvSpPr>
        <p:spPr>
          <a:xfrm>
            <a:off x="542925" y="571500"/>
            <a:ext cx="5553075" cy="5715000"/>
          </a:xfrm>
          <a:prstGeom prst="rect">
            <a:avLst/>
          </a:prstGeom>
          <a:solidFill>
            <a:schemeClr val="tx1"/>
          </a:solidFill>
        </p:spPr>
        <p:txBody>
          <a:bodyPr/>
          <a:lstStyle>
            <a:lvl1pPr marL="0" indent="0">
              <a:buNone/>
              <a:defRPr>
                <a:solidFill>
                  <a:schemeClr val="bg1"/>
                </a:solidFill>
              </a:defRPr>
            </a:lvl1pPr>
          </a:lstStyle>
          <a:p>
            <a:r>
              <a:rPr lang="en-US"/>
              <a:t>Click icon to add picture</a:t>
            </a:r>
            <a:endParaRPr lang="en-US" dirty="0"/>
          </a:p>
        </p:txBody>
      </p:sp>
      <p:sp>
        <p:nvSpPr>
          <p:cNvPr id="10" name="Content Placeholder 9">
            <a:extLst>
              <a:ext uri="{FF2B5EF4-FFF2-40B4-BE49-F238E27FC236}">
                <a16:creationId xmlns:a16="http://schemas.microsoft.com/office/drawing/2014/main" id="{C4C04996-C3BC-4E03-A361-2BA33F3CA305}"/>
              </a:ext>
            </a:extLst>
          </p:cNvPr>
          <p:cNvSpPr>
            <a:spLocks noGrp="1"/>
          </p:cNvSpPr>
          <p:nvPr>
            <p:ph sz="quarter" idx="15"/>
          </p:nvPr>
        </p:nvSpPr>
        <p:spPr>
          <a:xfrm>
            <a:off x="6761163" y="1265238"/>
            <a:ext cx="4791591" cy="4911725"/>
          </a:xfrm>
        </p:spPr>
        <p:txBody>
          <a:bodyPr/>
          <a:lstStyle>
            <a:lvl1pPr>
              <a:lnSpc>
                <a:spcPct val="200000"/>
              </a:lnSpc>
              <a:spcBef>
                <a:spcPts val="1000"/>
              </a:spcBef>
              <a:buClrTx/>
              <a:defRPr/>
            </a:lvl1pPr>
            <a:lvl2pPr>
              <a:lnSpc>
                <a:spcPct val="200000"/>
              </a:lnSpc>
              <a:spcBef>
                <a:spcPts val="1000"/>
              </a:spcBef>
              <a:buClrTx/>
              <a:defRPr/>
            </a:lvl2pPr>
            <a:lvl3pPr>
              <a:lnSpc>
                <a:spcPct val="200000"/>
              </a:lnSpc>
              <a:spcBef>
                <a:spcPts val="1000"/>
              </a:spcBef>
              <a:buClrTx/>
              <a:defRPr/>
            </a:lvl3pPr>
            <a:lvl4pPr>
              <a:lnSpc>
                <a:spcPct val="200000"/>
              </a:lnSpc>
              <a:spcBef>
                <a:spcPts val="1000"/>
              </a:spcBef>
              <a:buClrTx/>
              <a:defRPr/>
            </a:lvl4pPr>
            <a:lvl5pPr>
              <a:lnSpc>
                <a:spcPct val="200000"/>
              </a:lnSpc>
              <a:spcBef>
                <a:spcPts val="1000"/>
              </a:spcBef>
              <a:buClrTx/>
              <a:defRPr/>
            </a:lvl5pPr>
          </a:lstStyle>
          <a:p>
            <a:pPr lvl="0"/>
            <a:r>
              <a:rPr lang="en-US"/>
              <a:t>Click to edit Master text styles</a:t>
            </a:r>
          </a:p>
        </p:txBody>
      </p:sp>
    </p:spTree>
    <p:extLst>
      <p:ext uri="{BB962C8B-B14F-4D97-AF65-F5344CB8AC3E}">
        <p14:creationId xmlns:p14="http://schemas.microsoft.com/office/powerpoint/2010/main" val="285926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alpha val="4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F96941-79C9-A34B-8AB5-C167A4D72D51}"/>
              </a:ext>
            </a:extLst>
          </p:cNvPr>
          <p:cNvSpPr/>
          <p:nvPr userDrawn="1"/>
        </p:nvSpPr>
        <p:spPr>
          <a:xfrm>
            <a:off x="0" y="0"/>
            <a:ext cx="12192000" cy="986306"/>
          </a:xfrm>
          <a:prstGeom prst="rect">
            <a:avLst/>
          </a:prstGeom>
          <a:pattFill prst="lgGrid">
            <a:fgClr>
              <a:schemeClr val="tx1">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noProof="0" smtClean="0"/>
              <a:t>11/12/23</a:t>
            </a:fld>
            <a:endParaRPr lang="en-US" noProof="0" dirty="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6F705D35-D126-3B47-A82C-2A13EA9E0A67}" type="slidenum">
              <a:rPr lang="en-US" noProof="0" smtClean="0"/>
              <a:t>‹#›</a:t>
            </a:fld>
            <a:endParaRPr lang="en-US" noProof="0" dirty="0"/>
          </a:p>
        </p:txBody>
      </p:sp>
      <p:sp>
        <p:nvSpPr>
          <p:cNvPr id="6" name="Rectangle 5">
            <a:extLst>
              <a:ext uri="{FF2B5EF4-FFF2-40B4-BE49-F238E27FC236}">
                <a16:creationId xmlns:a16="http://schemas.microsoft.com/office/drawing/2014/main" id="{2A57C152-0331-B74F-81FE-04A927A72C7B}"/>
              </a:ext>
            </a:extLst>
          </p:cNvPr>
          <p:cNvSpPr/>
          <p:nvPr userDrawn="1"/>
        </p:nvSpPr>
        <p:spPr>
          <a:xfrm>
            <a:off x="350520" y="279792"/>
            <a:ext cx="11475720" cy="9863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ctr"/>
          <a:lstStyle/>
          <a:p>
            <a:endParaRPr lang="en-US" sz="2400" b="1" noProof="0"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5FDDD9A4-1691-5D47-9605-21650E2212D3}"/>
              </a:ext>
            </a:extLst>
          </p:cNvPr>
          <p:cNvSpPr>
            <a:spLocks noGrp="1"/>
          </p:cNvSpPr>
          <p:nvPr>
            <p:ph type="title"/>
          </p:nvPr>
        </p:nvSpPr>
        <p:spPr>
          <a:xfrm>
            <a:off x="639413" y="483440"/>
            <a:ext cx="10904438"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US" noProof="0"/>
              <a:t>Click to edit Master title style</a:t>
            </a:r>
            <a:endParaRPr lang="en-US" noProof="0" dirty="0"/>
          </a:p>
        </p:txBody>
      </p:sp>
      <p:sp>
        <p:nvSpPr>
          <p:cNvPr id="10" name="Text Placeholder 2">
            <a:extLst>
              <a:ext uri="{FF2B5EF4-FFF2-40B4-BE49-F238E27FC236}">
                <a16:creationId xmlns:a16="http://schemas.microsoft.com/office/drawing/2014/main" id="{62F811A9-08B1-C746-B30D-69D7B4A6CD59}"/>
              </a:ext>
            </a:extLst>
          </p:cNvPr>
          <p:cNvSpPr>
            <a:spLocks noGrp="1"/>
          </p:cNvSpPr>
          <p:nvPr>
            <p:ph type="body" idx="1"/>
          </p:nvPr>
        </p:nvSpPr>
        <p:spPr>
          <a:xfrm>
            <a:off x="838201" y="2038570"/>
            <a:ext cx="5042646" cy="703135"/>
          </a:xfrm>
          <a:prstGeom prst="rect">
            <a:avLst/>
          </a:prstGeom>
        </p:spPr>
        <p:txBody>
          <a:bodyPr lIns="91440" rIns="91440" anchor="ctr">
            <a:normAutofit/>
          </a:bodyPr>
          <a:lstStyle>
            <a:lvl1pPr marL="0" indent="0" algn="l">
              <a:lnSpc>
                <a:spcPct val="150000"/>
              </a:lnSpc>
              <a:buNone/>
              <a:defRPr sz="1800" b="1" i="0" cap="all" spc="150" baseline="0">
                <a:solidFill>
                  <a:schemeClr val="tx2"/>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Text Placeholder 2">
            <a:extLst>
              <a:ext uri="{FF2B5EF4-FFF2-40B4-BE49-F238E27FC236}">
                <a16:creationId xmlns:a16="http://schemas.microsoft.com/office/drawing/2014/main" id="{54F0B191-C947-1640-8AD2-EEEAA1ED57C9}"/>
              </a:ext>
            </a:extLst>
          </p:cNvPr>
          <p:cNvSpPr>
            <a:spLocks noGrp="1"/>
          </p:cNvSpPr>
          <p:nvPr>
            <p:ph type="body" idx="14"/>
          </p:nvPr>
        </p:nvSpPr>
        <p:spPr>
          <a:xfrm>
            <a:off x="6501205" y="2038570"/>
            <a:ext cx="5042646" cy="703135"/>
          </a:xfrm>
          <a:prstGeom prst="rect">
            <a:avLst/>
          </a:prstGeom>
        </p:spPr>
        <p:txBody>
          <a:bodyPr lIns="91440" rIns="91440" anchor="ctr">
            <a:normAutofit/>
          </a:bodyPr>
          <a:lstStyle>
            <a:lvl1pPr marL="0" indent="0" algn="l">
              <a:lnSpc>
                <a:spcPct val="150000"/>
              </a:lnSpc>
              <a:buNone/>
              <a:defRPr sz="1800" b="1" i="0" cap="all" spc="150" baseline="0">
                <a:solidFill>
                  <a:schemeClr val="tx2"/>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E8B92D52-6B55-2C4B-95E4-CE89611E590B}"/>
              </a:ext>
            </a:extLst>
          </p:cNvPr>
          <p:cNvCxnSpPr>
            <a:cxnSpLocks/>
          </p:cNvCxnSpPr>
          <p:nvPr userDrawn="1"/>
        </p:nvCxnSpPr>
        <p:spPr>
          <a:xfrm>
            <a:off x="6167716" y="1613647"/>
            <a:ext cx="0" cy="4904068"/>
          </a:xfrm>
          <a:prstGeom prst="line">
            <a:avLst/>
          </a:prstGeom>
          <a:ln>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0F9EB4B-EC9F-404E-A98B-1EA3F6FF116A}"/>
              </a:ext>
            </a:extLst>
          </p:cNvPr>
          <p:cNvSpPr>
            <a:spLocks noGrp="1"/>
          </p:cNvSpPr>
          <p:nvPr>
            <p:ph sz="quarter" idx="15"/>
          </p:nvPr>
        </p:nvSpPr>
        <p:spPr>
          <a:xfrm>
            <a:off x="838199" y="2894013"/>
            <a:ext cx="5042647" cy="309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6">
            <a:extLst>
              <a:ext uri="{FF2B5EF4-FFF2-40B4-BE49-F238E27FC236}">
                <a16:creationId xmlns:a16="http://schemas.microsoft.com/office/drawing/2014/main" id="{7A648C0A-27FE-4582-8D3C-7FF280E14591}"/>
              </a:ext>
            </a:extLst>
          </p:cNvPr>
          <p:cNvSpPr>
            <a:spLocks noGrp="1"/>
          </p:cNvSpPr>
          <p:nvPr>
            <p:ph sz="quarter" idx="16"/>
          </p:nvPr>
        </p:nvSpPr>
        <p:spPr>
          <a:xfrm>
            <a:off x="6501205" y="2894013"/>
            <a:ext cx="5042647" cy="309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599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mage and Caption">
    <p:bg>
      <p:bgPr>
        <a:solidFill>
          <a:schemeClr val="bg2">
            <a:alpha val="4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22209-F6F4-814A-9719-87CDCD23C55F}"/>
              </a:ext>
            </a:extLst>
          </p:cNvPr>
          <p:cNvSpPr/>
          <p:nvPr userDrawn="1"/>
        </p:nvSpPr>
        <p:spPr>
          <a:xfrm>
            <a:off x="0" y="914400"/>
            <a:ext cx="12192000" cy="5029200"/>
          </a:xfrm>
          <a:prstGeom prst="rect">
            <a:avLst/>
          </a:prstGeom>
          <a:pattFill prst="lgGrid">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51817374-D7A2-2F4D-91C6-E24955F0018B}"/>
              </a:ext>
            </a:extLst>
          </p:cNvPr>
          <p:cNvSpPr/>
          <p:nvPr userDrawn="1"/>
        </p:nvSpPr>
        <p:spPr>
          <a:xfrm>
            <a:off x="5951621" y="1803214"/>
            <a:ext cx="6240379" cy="32528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noProof="0" smtClean="0"/>
              <a:t>11/12/23</a:t>
            </a:fld>
            <a:endParaRPr lang="en-US" noProof="0" dirty="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6F705D35-D126-3B47-A82C-2A13EA9E0A67}" type="slidenum">
              <a:rPr lang="en-US" noProof="0" smtClean="0"/>
              <a:t>‹#›</a:t>
            </a:fld>
            <a:endParaRPr lang="en-US" noProof="0" dirty="0"/>
          </a:p>
        </p:txBody>
      </p:sp>
      <p:sp>
        <p:nvSpPr>
          <p:cNvPr id="9" name="Title 1">
            <a:extLst>
              <a:ext uri="{FF2B5EF4-FFF2-40B4-BE49-F238E27FC236}">
                <a16:creationId xmlns:a16="http://schemas.microsoft.com/office/drawing/2014/main" id="{656FB1BA-653F-254C-9C39-2A5BDD763EE8}"/>
              </a:ext>
            </a:extLst>
          </p:cNvPr>
          <p:cNvSpPr>
            <a:spLocks noGrp="1"/>
          </p:cNvSpPr>
          <p:nvPr>
            <p:ph type="title"/>
          </p:nvPr>
        </p:nvSpPr>
        <p:spPr>
          <a:xfrm>
            <a:off x="6494545" y="2028031"/>
            <a:ext cx="5058209"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US" noProof="0"/>
              <a:t>Click to edit Master title style</a:t>
            </a:r>
            <a:endParaRPr lang="en-US" noProof="0" dirty="0"/>
          </a:p>
        </p:txBody>
      </p:sp>
      <p:sp>
        <p:nvSpPr>
          <p:cNvPr id="13" name="Picture Placeholder 10">
            <a:extLst>
              <a:ext uri="{FF2B5EF4-FFF2-40B4-BE49-F238E27FC236}">
                <a16:creationId xmlns:a16="http://schemas.microsoft.com/office/drawing/2014/main" id="{AD5E91DA-7D30-8C45-9BE7-5F82AA824B11}"/>
              </a:ext>
            </a:extLst>
          </p:cNvPr>
          <p:cNvSpPr>
            <a:spLocks noGrp="1"/>
          </p:cNvSpPr>
          <p:nvPr>
            <p:ph type="pic" sz="quarter" idx="14"/>
          </p:nvPr>
        </p:nvSpPr>
        <p:spPr>
          <a:xfrm>
            <a:off x="542925" y="0"/>
            <a:ext cx="5408696" cy="6858000"/>
          </a:xfrm>
          <a:prstGeom prst="rect">
            <a:avLst/>
          </a:prstGeom>
          <a:solidFill>
            <a:schemeClr val="tx1"/>
          </a:solidFill>
        </p:spPr>
        <p:txBody>
          <a:bodyPr/>
          <a:lstStyle>
            <a:lvl1pPr marL="0" indent="0">
              <a:buNone/>
              <a:defRPr>
                <a:solidFill>
                  <a:schemeClr val="bg1"/>
                </a:solidFill>
              </a:defRPr>
            </a:lvl1pPr>
          </a:lstStyle>
          <a:p>
            <a:r>
              <a:rPr lang="en-US" noProof="0"/>
              <a:t>Click icon to add picture</a:t>
            </a:r>
            <a:endParaRPr lang="en-US" noProof="0" dirty="0"/>
          </a:p>
        </p:txBody>
      </p:sp>
      <p:sp>
        <p:nvSpPr>
          <p:cNvPr id="6" name="Content Placeholder 5">
            <a:extLst>
              <a:ext uri="{FF2B5EF4-FFF2-40B4-BE49-F238E27FC236}">
                <a16:creationId xmlns:a16="http://schemas.microsoft.com/office/drawing/2014/main" id="{A94B5840-E92F-4CFE-B3C0-0873B2740891}"/>
              </a:ext>
            </a:extLst>
          </p:cNvPr>
          <p:cNvSpPr>
            <a:spLocks noGrp="1"/>
          </p:cNvSpPr>
          <p:nvPr>
            <p:ph sz="quarter" idx="15"/>
          </p:nvPr>
        </p:nvSpPr>
        <p:spPr>
          <a:xfrm>
            <a:off x="6494463" y="2611438"/>
            <a:ext cx="5058291" cy="2165350"/>
          </a:xfrm>
        </p:spPr>
        <p:txBody>
          <a:bodyPr/>
          <a:lstStyle>
            <a:lvl1pPr marL="0" indent="0">
              <a:lnSpc>
                <a:spcPct val="200000"/>
              </a:lnSpc>
              <a:spcBef>
                <a:spcPts val="1900"/>
              </a:spcBef>
              <a:buNone/>
              <a:defRPr/>
            </a:lvl1pPr>
          </a:lstStyle>
          <a:p>
            <a:pPr lvl="0"/>
            <a:r>
              <a:rPr lang="en-US"/>
              <a:t>Click to edit Master text styles</a:t>
            </a:r>
          </a:p>
        </p:txBody>
      </p:sp>
    </p:spTree>
    <p:extLst>
      <p:ext uri="{BB962C8B-B14F-4D97-AF65-F5344CB8AC3E}">
        <p14:creationId xmlns:p14="http://schemas.microsoft.com/office/powerpoint/2010/main" val="202084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alpha val="4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smtClean="0"/>
              <a:t>11/12/23</a:t>
            </a:fld>
            <a:endParaRPr lang="en-US" dirty="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6F705D35-D126-3B47-A82C-2A13EA9E0A67}" type="slidenum">
              <a:rPr lang="en-US" smtClean="0"/>
              <a:t>‹#›</a:t>
            </a:fld>
            <a:endParaRPr lang="en-US" dirty="0"/>
          </a:p>
        </p:txBody>
      </p:sp>
    </p:spTree>
    <p:extLst>
      <p:ext uri="{BB962C8B-B14F-4D97-AF65-F5344CB8AC3E}">
        <p14:creationId xmlns:p14="http://schemas.microsoft.com/office/powerpoint/2010/main" val="2107717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EAC25-66D1-1245-97FD-3B58401328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E2069B3-0468-584A-914E-91C8C91C7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BDB421-E3C9-A140-878A-F3A967799A02}"/>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700">
                <a:solidFill>
                  <a:schemeClr val="tx1">
                    <a:tint val="75000"/>
                  </a:schemeClr>
                </a:solidFill>
              </a:defRPr>
            </a:lvl1pPr>
          </a:lstStyle>
          <a:p>
            <a:fld id="{CACCE73A-EC7C-C74F-BDE1-B9AFE6B3713A}" type="datetimeFigureOut">
              <a:rPr lang="en-US" smtClean="0"/>
              <a:pPr/>
              <a:t>11/12/23</a:t>
            </a:fld>
            <a:endParaRPr lang="en-US" dirty="0"/>
          </a:p>
        </p:txBody>
      </p:sp>
      <p:sp>
        <p:nvSpPr>
          <p:cNvPr id="5" name="Footer Placeholder 4">
            <a:extLst>
              <a:ext uri="{FF2B5EF4-FFF2-40B4-BE49-F238E27FC236}">
                <a16:creationId xmlns:a16="http://schemas.microsoft.com/office/drawing/2014/main" id="{147A988C-554B-E64F-A698-DE3EF9CA0774}"/>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7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98157E6-BBF7-AB4A-B5DD-B39A65C17B0B}"/>
              </a:ext>
            </a:extLst>
          </p:cNvPr>
          <p:cNvSpPr>
            <a:spLocks noGrp="1"/>
          </p:cNvSpPr>
          <p:nvPr>
            <p:ph type="sldNum" sz="quarter" idx="4"/>
          </p:nvPr>
        </p:nvSpPr>
        <p:spPr>
          <a:xfrm>
            <a:off x="8610600" y="6492875"/>
            <a:ext cx="2743200" cy="228600"/>
          </a:xfrm>
          <a:prstGeom prst="rect">
            <a:avLst/>
          </a:prstGeom>
        </p:spPr>
        <p:txBody>
          <a:bodyPr vert="horz" lIns="91440" tIns="45720" rIns="91440" bIns="45720" rtlCol="0" anchor="ctr"/>
          <a:lstStyle>
            <a:lvl1pPr algn="r">
              <a:defRPr sz="700">
                <a:solidFill>
                  <a:schemeClr val="tx1">
                    <a:tint val="75000"/>
                  </a:schemeClr>
                </a:solidFill>
              </a:defRPr>
            </a:lvl1pPr>
          </a:lstStyle>
          <a:p>
            <a:fld id="{6F705D35-D126-3B47-A82C-2A13EA9E0A67}" type="slidenum">
              <a:rPr lang="en-US" smtClean="0"/>
              <a:pPr/>
              <a:t>‹#›</a:t>
            </a:fld>
            <a:endParaRPr lang="en-US" dirty="0"/>
          </a:p>
        </p:txBody>
      </p:sp>
    </p:spTree>
    <p:extLst>
      <p:ext uri="{BB962C8B-B14F-4D97-AF65-F5344CB8AC3E}">
        <p14:creationId xmlns:p14="http://schemas.microsoft.com/office/powerpoint/2010/main" val="27963087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 id="214748372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eiryo UI" panose="020B0604030504040204" pitchFamily="34" charset="-128"/>
          <a:cs typeface="+mj-cs"/>
        </a:defRPr>
      </a:lvl1pPr>
    </p:titleStyle>
    <p:bodyStyle>
      <a:lvl1pPr marL="228600" indent="-228600" algn="l" defTabSz="914400" rtl="0" eaLnBrk="1" latinLnBrk="0" hangingPunct="1">
        <a:lnSpc>
          <a:spcPct val="150000"/>
        </a:lnSpc>
        <a:spcBef>
          <a:spcPts val="1500"/>
        </a:spcBef>
        <a:buClr>
          <a:schemeClr val="accent2"/>
        </a:buClr>
        <a:buFont typeface="Wingdings" panose="05000000000000000000" pitchFamily="2" charset="2"/>
        <a:buChar char="§"/>
        <a:defRPr sz="1500" kern="1200" spc="15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50000"/>
        </a:lnSpc>
        <a:spcBef>
          <a:spcPts val="500"/>
        </a:spcBef>
        <a:buClr>
          <a:schemeClr val="accent2"/>
        </a:buClr>
        <a:buFont typeface="Wingdings" panose="05000000000000000000" pitchFamily="2" charset="2"/>
        <a:buChar char="§"/>
        <a:defRPr sz="1500" kern="1200" spc="15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tstovall6635@gmail.com" TargetMode="External"/><Relationship Id="rId2" Type="http://schemas.openxmlformats.org/officeDocument/2006/relationships/hyperlink" Target="mailto:johnc@dndcillinoi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E73E1914-6238-61A7-EB54-C1C28D2EC986}"/>
              </a:ext>
            </a:extLst>
          </p:cNvPr>
          <p:cNvPicPr>
            <a:picLocks noChangeAspect="1"/>
          </p:cNvPicPr>
          <p:nvPr/>
        </p:nvPicPr>
        <p:blipFill rotWithShape="1">
          <a:blip r:embed="rId2"/>
          <a:srcRect t="-1" b="-43498"/>
          <a:stretch/>
        </p:blipFill>
        <p:spPr>
          <a:xfrm>
            <a:off x="340934" y="1060161"/>
            <a:ext cx="11467042" cy="5667815"/>
          </a:xfrm>
          <a:prstGeom prst="rect">
            <a:avLst/>
          </a:prstGeom>
        </p:spPr>
      </p:pic>
      <p:sp>
        <p:nvSpPr>
          <p:cNvPr id="3" name="Content Placeholder 2">
            <a:extLst>
              <a:ext uri="{FF2B5EF4-FFF2-40B4-BE49-F238E27FC236}">
                <a16:creationId xmlns:a16="http://schemas.microsoft.com/office/drawing/2014/main" id="{25F76C03-9511-B8C3-9536-765AB82656A9}"/>
              </a:ext>
            </a:extLst>
          </p:cNvPr>
          <p:cNvSpPr>
            <a:spLocks noGrp="1"/>
          </p:cNvSpPr>
          <p:nvPr>
            <p:ph sz="quarter" idx="13"/>
          </p:nvPr>
        </p:nvSpPr>
        <p:spPr>
          <a:xfrm>
            <a:off x="902606" y="3599845"/>
            <a:ext cx="10386785" cy="1791607"/>
          </a:xfrm>
        </p:spPr>
        <p:txBody>
          <a:bodyPr anchor="ctr">
            <a:noAutofit/>
          </a:bodyPr>
          <a:lstStyle/>
          <a:p>
            <a:pPr marL="0" indent="0" algn="ctr">
              <a:buNone/>
            </a:pPr>
            <a:endParaRPr lang="en-US" sz="2300" b="1" dirty="0">
              <a:solidFill>
                <a:srgbClr val="002060"/>
              </a:solidFill>
            </a:endParaRPr>
          </a:p>
          <a:p>
            <a:pPr marL="0" indent="0" algn="ctr">
              <a:buNone/>
            </a:pPr>
            <a:endParaRPr lang="en-US" sz="2300" b="1" dirty="0">
              <a:solidFill>
                <a:srgbClr val="002060"/>
              </a:solidFill>
            </a:endParaRPr>
          </a:p>
          <a:p>
            <a:pPr marL="0" indent="0" algn="ctr">
              <a:buNone/>
            </a:pPr>
            <a:endParaRPr lang="en-US" sz="2300" b="1" dirty="0">
              <a:solidFill>
                <a:srgbClr val="002060"/>
              </a:solidFill>
            </a:endParaRPr>
          </a:p>
          <a:p>
            <a:pPr marL="0" indent="0" algn="ctr">
              <a:buNone/>
            </a:pPr>
            <a:endParaRPr lang="en-US" sz="2300" b="1" dirty="0">
              <a:solidFill>
                <a:srgbClr val="002060"/>
              </a:solidFill>
            </a:endParaRPr>
          </a:p>
          <a:p>
            <a:pPr marL="0" indent="0" algn="ctr">
              <a:lnSpc>
                <a:spcPct val="100000"/>
              </a:lnSpc>
              <a:buNone/>
            </a:pPr>
            <a:r>
              <a:rPr lang="en-US" sz="3400" b="1" dirty="0">
                <a:solidFill>
                  <a:srgbClr val="002060"/>
                </a:solidFill>
              </a:rPr>
              <a:t>Engaging All Rotarians</a:t>
            </a:r>
          </a:p>
          <a:p>
            <a:pPr marL="0" indent="0" algn="ctr">
              <a:lnSpc>
                <a:spcPct val="100000"/>
              </a:lnSpc>
              <a:buNone/>
            </a:pPr>
            <a:r>
              <a:rPr lang="en-US" sz="3400" b="1" dirty="0" err="1">
                <a:solidFill>
                  <a:srgbClr val="002060"/>
                </a:solidFill>
              </a:rPr>
              <a:t>DACdb</a:t>
            </a:r>
            <a:r>
              <a:rPr lang="en-US" sz="3400" b="1" dirty="0">
                <a:solidFill>
                  <a:srgbClr val="002060"/>
                </a:solidFill>
              </a:rPr>
              <a:t> Disaster Response Module</a:t>
            </a:r>
          </a:p>
        </p:txBody>
      </p:sp>
    </p:spTree>
    <p:extLst>
      <p:ext uri="{BB962C8B-B14F-4D97-AF65-F5344CB8AC3E}">
        <p14:creationId xmlns:p14="http://schemas.microsoft.com/office/powerpoint/2010/main" val="1459366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5376-CB17-28B8-4596-2EAEE6DE5F3E}"/>
              </a:ext>
            </a:extLst>
          </p:cNvPr>
          <p:cNvSpPr>
            <a:spLocks noGrp="1"/>
          </p:cNvSpPr>
          <p:nvPr>
            <p:ph type="title"/>
          </p:nvPr>
        </p:nvSpPr>
        <p:spPr>
          <a:xfrm>
            <a:off x="639413" y="498559"/>
            <a:ext cx="10904438" cy="583800"/>
          </a:xfrm>
        </p:spPr>
        <p:txBody>
          <a:bodyPr/>
          <a:lstStyle/>
          <a:p>
            <a:r>
              <a:rPr lang="en-US" dirty="0"/>
              <a:t>How To Complete the Disaster Response (DR) Module</a:t>
            </a:r>
          </a:p>
        </p:txBody>
      </p:sp>
      <p:sp>
        <p:nvSpPr>
          <p:cNvPr id="3" name="Content Placeholder 2">
            <a:extLst>
              <a:ext uri="{FF2B5EF4-FFF2-40B4-BE49-F238E27FC236}">
                <a16:creationId xmlns:a16="http://schemas.microsoft.com/office/drawing/2014/main" id="{BD173E9C-8F3D-DA35-A122-141B9CAB09B8}"/>
              </a:ext>
            </a:extLst>
          </p:cNvPr>
          <p:cNvSpPr>
            <a:spLocks noGrp="1"/>
          </p:cNvSpPr>
          <p:nvPr>
            <p:ph sz="quarter" idx="13"/>
          </p:nvPr>
        </p:nvSpPr>
        <p:spPr>
          <a:xfrm>
            <a:off x="623523" y="1470025"/>
            <a:ext cx="10904088" cy="4706938"/>
          </a:xfrm>
        </p:spPr>
        <p:txBody>
          <a:bodyPr>
            <a:normAutofit fontScale="92500" lnSpcReduction="10000"/>
          </a:bodyPr>
          <a:lstStyle/>
          <a:p>
            <a:pPr marL="0" indent="0">
              <a:buNone/>
            </a:pPr>
            <a:r>
              <a:rPr lang="en-US" sz="2000" b="1" dirty="0"/>
              <a:t>On DR Screen:</a:t>
            </a:r>
          </a:p>
          <a:p>
            <a:pPr marL="0" indent="0">
              <a:buNone/>
            </a:pPr>
            <a:r>
              <a:rPr lang="en-US" sz="2000" b="1" dirty="0">
                <a:highlight>
                  <a:srgbClr val="FFFF00"/>
                </a:highlight>
              </a:rPr>
              <a:t>+Add Inventory </a:t>
            </a:r>
          </a:p>
          <a:p>
            <a:pPr marL="0" indent="0">
              <a:buNone/>
            </a:pPr>
            <a:r>
              <a:rPr lang="en-US" sz="1800" i="1" dirty="0"/>
              <a:t>(Select and Submit all that apply)</a:t>
            </a:r>
            <a:endParaRPr lang="en-US" sz="1800" b="1" dirty="0">
              <a:highlight>
                <a:srgbClr val="FFFF00"/>
              </a:highlight>
            </a:endParaRPr>
          </a:p>
          <a:p>
            <a:pPr marL="0" indent="0">
              <a:buNone/>
            </a:pPr>
            <a:r>
              <a:rPr lang="en-US" sz="2000" b="1" dirty="0">
                <a:highlight>
                  <a:srgbClr val="FFFF00"/>
                </a:highlight>
              </a:rPr>
              <a:t>+Add Skill</a:t>
            </a:r>
          </a:p>
          <a:p>
            <a:pPr marL="0" indent="0">
              <a:buNone/>
            </a:pPr>
            <a:r>
              <a:rPr lang="en-US" sz="1800" i="1" dirty="0"/>
              <a:t>(Select and Submit all that apply)</a:t>
            </a:r>
            <a:endParaRPr lang="en-US" sz="1800" b="1" dirty="0">
              <a:highlight>
                <a:srgbClr val="FFFF00"/>
              </a:highlight>
            </a:endParaRPr>
          </a:p>
          <a:p>
            <a:pPr marL="0" indent="0">
              <a:buNone/>
            </a:pPr>
            <a:r>
              <a:rPr lang="en-US" sz="2000" b="1" dirty="0">
                <a:highlight>
                  <a:srgbClr val="FFFF00"/>
                </a:highlight>
              </a:rPr>
              <a:t>+Add Class</a:t>
            </a:r>
          </a:p>
          <a:p>
            <a:pPr marL="0" indent="0">
              <a:buNone/>
            </a:pPr>
            <a:r>
              <a:rPr lang="en-US" sz="1800" i="1" dirty="0"/>
              <a:t>(Select and Submit all that apply)</a:t>
            </a:r>
          </a:p>
          <a:p>
            <a:pPr marL="0" indent="0">
              <a:buNone/>
            </a:pPr>
            <a:r>
              <a:rPr lang="en-US" sz="2000" b="1" i="1" dirty="0"/>
              <a:t>BE SURE TO </a:t>
            </a:r>
            <a:r>
              <a:rPr lang="en-US" sz="2000" b="1" i="1" dirty="0">
                <a:highlight>
                  <a:srgbClr val="FFFF00"/>
                </a:highlight>
              </a:rPr>
              <a:t>SAVE</a:t>
            </a:r>
            <a:r>
              <a:rPr lang="en-US" sz="2000" b="1" i="1" dirty="0"/>
              <a:t> at end!</a:t>
            </a:r>
          </a:p>
          <a:p>
            <a:pPr marL="0" indent="0">
              <a:buNone/>
            </a:pPr>
            <a:endParaRPr lang="en-US" sz="1800" i="1" dirty="0"/>
          </a:p>
        </p:txBody>
      </p:sp>
      <p:pic>
        <p:nvPicPr>
          <p:cNvPr id="6" name="Picture 9">
            <a:extLst>
              <a:ext uri="{FF2B5EF4-FFF2-40B4-BE49-F238E27FC236}">
                <a16:creationId xmlns:a16="http://schemas.microsoft.com/office/drawing/2014/main" id="{06A71B3E-4C8F-0E23-C28B-E51DE1F0548B}"/>
              </a:ext>
            </a:extLst>
          </p:cNvPr>
          <p:cNvPicPr>
            <a:picLocks noChangeAspect="1"/>
          </p:cNvPicPr>
          <p:nvPr/>
        </p:nvPicPr>
        <p:blipFill rotWithShape="1">
          <a:blip r:embed="rId2"/>
          <a:srcRect l="5118" r="5118"/>
          <a:stretch/>
        </p:blipFill>
        <p:spPr>
          <a:xfrm>
            <a:off x="4954788" y="1333954"/>
            <a:ext cx="6844118" cy="4534095"/>
          </a:xfrm>
          <a:prstGeom prst="rect">
            <a:avLst/>
          </a:prstGeom>
        </p:spPr>
      </p:pic>
    </p:spTree>
    <p:extLst>
      <p:ext uri="{BB962C8B-B14F-4D97-AF65-F5344CB8AC3E}">
        <p14:creationId xmlns:p14="http://schemas.microsoft.com/office/powerpoint/2010/main" val="2821711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5376-CB17-28B8-4596-2EAEE6DE5F3E}"/>
              </a:ext>
            </a:extLst>
          </p:cNvPr>
          <p:cNvSpPr>
            <a:spLocks noGrp="1"/>
          </p:cNvSpPr>
          <p:nvPr>
            <p:ph type="title"/>
          </p:nvPr>
        </p:nvSpPr>
        <p:spPr>
          <a:xfrm>
            <a:off x="654532" y="483440"/>
            <a:ext cx="10904438" cy="583800"/>
          </a:xfrm>
        </p:spPr>
        <p:txBody>
          <a:bodyPr/>
          <a:lstStyle/>
          <a:p>
            <a:r>
              <a:rPr lang="en-US" dirty="0"/>
              <a:t>MORE WAYS TO HELP</a:t>
            </a:r>
          </a:p>
        </p:txBody>
      </p:sp>
      <p:sp>
        <p:nvSpPr>
          <p:cNvPr id="3" name="Content Placeholder 2">
            <a:extLst>
              <a:ext uri="{FF2B5EF4-FFF2-40B4-BE49-F238E27FC236}">
                <a16:creationId xmlns:a16="http://schemas.microsoft.com/office/drawing/2014/main" id="{BD173E9C-8F3D-DA35-A122-141B9CAB09B8}"/>
              </a:ext>
            </a:extLst>
          </p:cNvPr>
          <p:cNvSpPr>
            <a:spLocks noGrp="1"/>
          </p:cNvSpPr>
          <p:nvPr>
            <p:ph sz="quarter" idx="13"/>
          </p:nvPr>
        </p:nvSpPr>
        <p:spPr>
          <a:xfrm>
            <a:off x="639763" y="1606096"/>
            <a:ext cx="10904088" cy="4706938"/>
          </a:xfrm>
        </p:spPr>
        <p:txBody>
          <a:bodyPr>
            <a:noAutofit/>
          </a:bodyPr>
          <a:lstStyle/>
          <a:p>
            <a:pPr>
              <a:lnSpc>
                <a:spcPct val="100000"/>
              </a:lnSpc>
            </a:pPr>
            <a:r>
              <a:rPr lang="en-US" sz="1700" b="1" dirty="0"/>
              <a:t>Volunteer to coordinate efforts in working with Emergency  Management Coordinators in your county, initially focusing on                                              	01: Champaign (Champaign)     		15: McLean (Bloomington)                                                                       	03: Coles (Mattoon)                        	19: Vermillion (Danville)                                          	12: Livingston (Dwight)</a:t>
            </a:r>
          </a:p>
          <a:p>
            <a:pPr>
              <a:lnSpc>
                <a:spcPct val="100000"/>
              </a:lnSpc>
            </a:pPr>
            <a:r>
              <a:rPr lang="en-US" sz="1700" b="1" dirty="0"/>
              <a:t>Volunteer to serve on one of the District Disaster Response Sub-Committees:            	Resources 					Charities/Finance                 	Partnerships			           	Grants                     	Communications/Public Information	Education			             	On-Site Coordination/Logistics 	</a:t>
            </a:r>
          </a:p>
          <a:p>
            <a:pPr>
              <a:lnSpc>
                <a:spcPct val="100000"/>
              </a:lnSpc>
            </a:pPr>
            <a:r>
              <a:rPr lang="en-US" sz="1700" b="1" dirty="0"/>
              <a:t>Help develop your Club’s Disaster Response Plan. Volunteer to serve as the Disaster Response Coordinator.</a:t>
            </a:r>
          </a:p>
          <a:p>
            <a:pPr>
              <a:lnSpc>
                <a:spcPct val="100000"/>
              </a:lnSpc>
            </a:pPr>
            <a:r>
              <a:rPr lang="en-US" sz="1700" b="1" dirty="0"/>
              <a:t>Be mindful of your own personal preparedness for disaster. The better prepared we are, the more we’ll be able to help others.</a:t>
            </a:r>
          </a:p>
          <a:p>
            <a:pPr marL="0" indent="0">
              <a:lnSpc>
                <a:spcPct val="100000"/>
              </a:lnSpc>
              <a:buNone/>
            </a:pPr>
            <a:r>
              <a:rPr lang="en-US" sz="1700" b="1" dirty="0"/>
              <a:t>Contact us to volunteer! John Calderon </a:t>
            </a:r>
            <a:r>
              <a:rPr lang="en-US" sz="1600" b="1" dirty="0" err="1">
                <a:solidFill>
                  <a:srgbClr val="0070C0"/>
                </a:solidFill>
                <a:hlinkClick r:id="rId2">
                  <a:extLst>
                    <a:ext uri="{A12FA001-AC4F-418D-AE19-62706E023703}">
                      <ahyp:hlinkClr xmlns:ahyp="http://schemas.microsoft.com/office/drawing/2018/hyperlinkcolor" val="tx"/>
                    </a:ext>
                  </a:extLst>
                </a:hlinkClick>
              </a:rPr>
              <a:t>johnc@dndcillinois.com</a:t>
            </a:r>
            <a:r>
              <a:rPr lang="en-US" sz="1600" b="1" dirty="0"/>
              <a:t>; 217-721-7929</a:t>
            </a:r>
            <a:r>
              <a:rPr lang="en-US" sz="1700" b="1" dirty="0"/>
              <a:t>                                  	                           Tina Stovall   </a:t>
            </a:r>
            <a:r>
              <a:rPr lang="en-US" sz="1600" b="1" dirty="0" err="1">
                <a:solidFill>
                  <a:srgbClr val="0070C0"/>
                </a:solidFill>
                <a:hlinkClick r:id="rId3">
                  <a:extLst>
                    <a:ext uri="{A12FA001-AC4F-418D-AE19-62706E023703}">
                      <ahyp:hlinkClr xmlns:ahyp="http://schemas.microsoft.com/office/drawing/2018/hyperlinkcolor" val="tx"/>
                    </a:ext>
                  </a:extLst>
                </a:hlinkClick>
              </a:rPr>
              <a:t>tstovall6635@gmail.com</a:t>
            </a:r>
            <a:r>
              <a:rPr lang="en-US" sz="1600" b="1" dirty="0">
                <a:solidFill>
                  <a:srgbClr val="0070C0"/>
                </a:solidFill>
              </a:rPr>
              <a:t>;</a:t>
            </a:r>
            <a:r>
              <a:rPr lang="en-US" sz="1600" b="1" dirty="0"/>
              <a:t> 217-259-6635</a:t>
            </a:r>
          </a:p>
          <a:p>
            <a:pPr>
              <a:lnSpc>
                <a:spcPct val="100000"/>
              </a:lnSpc>
            </a:pPr>
            <a:endParaRPr lang="en-US" sz="1700" b="1" dirty="0"/>
          </a:p>
          <a:p>
            <a:pPr marL="0" indent="0">
              <a:lnSpc>
                <a:spcPct val="100000"/>
              </a:lnSpc>
              <a:buNone/>
            </a:pPr>
            <a:endParaRPr lang="en-US" sz="1600" b="1" dirty="0"/>
          </a:p>
          <a:p>
            <a:pPr marL="0" indent="0">
              <a:lnSpc>
                <a:spcPct val="100000"/>
              </a:lnSpc>
              <a:buNone/>
            </a:pPr>
            <a:r>
              <a:rPr lang="en-US" sz="1600" b="1" dirty="0"/>
              <a:t>								</a:t>
            </a:r>
            <a:r>
              <a:rPr lang="en-US" sz="800" b="1" dirty="0"/>
              <a:t> </a:t>
            </a:r>
            <a:endParaRPr lang="en-US" sz="1600" b="1" dirty="0">
              <a:latin typeface="+mj-lt"/>
            </a:endParaRPr>
          </a:p>
          <a:p>
            <a:endParaRPr lang="en-US" sz="1600" b="1" dirty="0"/>
          </a:p>
        </p:txBody>
      </p:sp>
    </p:spTree>
    <p:extLst>
      <p:ext uri="{BB962C8B-B14F-4D97-AF65-F5344CB8AC3E}">
        <p14:creationId xmlns:p14="http://schemas.microsoft.com/office/powerpoint/2010/main" val="156773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8382-0625-C374-7764-514A804C7152}"/>
              </a:ext>
            </a:extLst>
          </p:cNvPr>
          <p:cNvSpPr>
            <a:spLocks noGrp="1"/>
          </p:cNvSpPr>
          <p:nvPr>
            <p:ph type="title"/>
          </p:nvPr>
        </p:nvSpPr>
        <p:spPr/>
        <p:txBody>
          <a:bodyPr/>
          <a:lstStyle/>
          <a:p>
            <a:pPr algn="ctr"/>
            <a:r>
              <a:rPr lang="en-US" dirty="0"/>
              <a:t>Rotary is Essential in Disaster Response</a:t>
            </a:r>
          </a:p>
        </p:txBody>
      </p:sp>
      <p:sp>
        <p:nvSpPr>
          <p:cNvPr id="4" name="Content Placeholder 3">
            <a:extLst>
              <a:ext uri="{FF2B5EF4-FFF2-40B4-BE49-F238E27FC236}">
                <a16:creationId xmlns:a16="http://schemas.microsoft.com/office/drawing/2014/main" id="{ADF273D4-F177-E799-6534-D07842ECA9A6}"/>
              </a:ext>
            </a:extLst>
          </p:cNvPr>
          <p:cNvSpPr>
            <a:spLocks noGrp="1"/>
          </p:cNvSpPr>
          <p:nvPr>
            <p:ph sz="quarter" idx="13"/>
          </p:nvPr>
        </p:nvSpPr>
        <p:spPr/>
        <p:txBody>
          <a:bodyPr anchor="ctr">
            <a:noAutofit/>
          </a:bodyPr>
          <a:lstStyle/>
          <a:p>
            <a:pPr marL="0" indent="0" algn="ctr">
              <a:buNone/>
            </a:pPr>
            <a:r>
              <a:rPr lang="en-US" sz="1800" b="1" dirty="0"/>
              <a:t>VOLUNTEERS </a:t>
            </a:r>
            <a:r>
              <a:rPr lang="en-US" sz="1800" dirty="0"/>
              <a:t>adding capacity to current response and recovery operations.</a:t>
            </a:r>
          </a:p>
          <a:p>
            <a:pPr marL="0" indent="0" algn="ctr">
              <a:buNone/>
            </a:pPr>
            <a:r>
              <a:rPr lang="en-US" sz="1800" b="1" dirty="0"/>
              <a:t>COMMUNITY CONNECTORS</a:t>
            </a:r>
            <a:r>
              <a:rPr lang="en-US" sz="1800" dirty="0"/>
              <a:t> providing instant strategic relationships.</a:t>
            </a:r>
          </a:p>
          <a:p>
            <a:pPr marL="0" indent="0" algn="ctr">
              <a:buNone/>
            </a:pPr>
            <a:r>
              <a:rPr lang="en-US" sz="1800" b="1" dirty="0"/>
              <a:t>ESSENTIAL LEADERSHIP </a:t>
            </a:r>
            <a:r>
              <a:rPr lang="en-US" sz="1800" dirty="0"/>
              <a:t>and professional resources.</a:t>
            </a:r>
          </a:p>
          <a:p>
            <a:pPr marL="0" indent="0" algn="ctr">
              <a:buNone/>
            </a:pPr>
            <a:r>
              <a:rPr lang="en-US" sz="1800" b="1" dirty="0"/>
              <a:t>LOGISTICS </a:t>
            </a:r>
            <a:r>
              <a:rPr lang="en-US" sz="1800" dirty="0"/>
              <a:t>to support supply storage and distribution centers.</a:t>
            </a:r>
          </a:p>
          <a:p>
            <a:pPr marL="0" indent="0" algn="ctr">
              <a:buNone/>
            </a:pPr>
            <a:r>
              <a:rPr lang="en-US" sz="1800" b="1" dirty="0"/>
              <a:t>COMMUNITY OUTREACH </a:t>
            </a:r>
            <a:r>
              <a:rPr lang="en-US" sz="1800" dirty="0"/>
              <a:t>using existing relationships for networking.</a:t>
            </a:r>
          </a:p>
          <a:p>
            <a:pPr marL="0" indent="0" algn="ctr">
              <a:buNone/>
            </a:pPr>
            <a:r>
              <a:rPr lang="en-US" sz="1800" b="1" dirty="0"/>
              <a:t>SUPER FUNDRAISERS </a:t>
            </a:r>
            <a:r>
              <a:rPr lang="en-US" sz="1800" dirty="0"/>
              <a:t>supporting community organizations and initiatives.</a:t>
            </a:r>
          </a:p>
          <a:p>
            <a:pPr marL="0" indent="0" algn="ctr">
              <a:buNone/>
            </a:pPr>
            <a:endParaRPr lang="en-US" sz="1400" i="1" dirty="0"/>
          </a:p>
          <a:p>
            <a:pPr marL="0" indent="0" algn="ctr">
              <a:buNone/>
            </a:pPr>
            <a:r>
              <a:rPr lang="en-US" sz="1400" i="1" dirty="0"/>
              <a:t>Adapted from Rotary Zones 30 &amp; 31 – Rotary Response Team Quick Guide</a:t>
            </a:r>
          </a:p>
        </p:txBody>
      </p:sp>
    </p:spTree>
    <p:extLst>
      <p:ext uri="{BB962C8B-B14F-4D97-AF65-F5344CB8AC3E}">
        <p14:creationId xmlns:p14="http://schemas.microsoft.com/office/powerpoint/2010/main" val="355255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6761117" y="1264837"/>
            <a:ext cx="4791636" cy="4912126"/>
          </a:xfrm>
        </p:spPr>
        <p:txBody>
          <a:bodyPr>
            <a:normAutofit/>
          </a:bodyPr>
          <a:lstStyle/>
          <a:p>
            <a:pPr marL="0" indent="0">
              <a:buNone/>
            </a:pPr>
            <a:endParaRPr lang="en-US" sz="1800" b="1" dirty="0"/>
          </a:p>
          <a:p>
            <a:pPr marL="0" indent="0">
              <a:buNone/>
            </a:pPr>
            <a:r>
              <a:rPr lang="en-US" sz="1800" dirty="0"/>
              <a:t>It’s not “if”, but “when”, disaster will strike!</a:t>
            </a:r>
          </a:p>
          <a:p>
            <a:pPr marL="0" indent="0">
              <a:buNone/>
            </a:pPr>
            <a:endParaRPr lang="en-US" sz="1800" dirty="0"/>
          </a:p>
          <a:p>
            <a:pPr marL="0" indent="0">
              <a:buNone/>
            </a:pPr>
            <a:r>
              <a:rPr lang="en-US" sz="1800" dirty="0"/>
              <a:t>Working together throughout District 6490, we can expand our networks, our resources, our planning, and the positive impact of our actions! </a:t>
            </a:r>
          </a:p>
          <a:p>
            <a:pPr marL="0" indent="0">
              <a:buNone/>
            </a:pPr>
            <a:endParaRPr lang="en-US" sz="1600" dirty="0"/>
          </a:p>
          <a:p>
            <a:pPr marL="0" indent="0">
              <a:buNone/>
            </a:pPr>
            <a:endParaRPr lang="en-US" sz="1600" b="1" dirty="0"/>
          </a:p>
        </p:txBody>
      </p:sp>
      <p:sp>
        <p:nvSpPr>
          <p:cNvPr id="21" name="Title 20">
            <a:extLst>
              <a:ext uri="{FF2B5EF4-FFF2-40B4-BE49-F238E27FC236}">
                <a16:creationId xmlns:a16="http://schemas.microsoft.com/office/drawing/2014/main" id="{4095A0CF-E335-0C44-AB23-48EE18153C8F}"/>
              </a:ext>
            </a:extLst>
          </p:cNvPr>
          <p:cNvSpPr>
            <a:spLocks noGrp="1"/>
          </p:cNvSpPr>
          <p:nvPr>
            <p:ph type="title"/>
          </p:nvPr>
        </p:nvSpPr>
        <p:spPr/>
        <p:txBody>
          <a:bodyPr/>
          <a:lstStyle/>
          <a:p>
            <a:r>
              <a:rPr lang="en-US" sz="2100" dirty="0"/>
              <a:t>Working Together</a:t>
            </a:r>
          </a:p>
        </p:txBody>
      </p:sp>
      <p:pic>
        <p:nvPicPr>
          <p:cNvPr id="4" name="Picture 5">
            <a:extLst>
              <a:ext uri="{FF2B5EF4-FFF2-40B4-BE49-F238E27FC236}">
                <a16:creationId xmlns:a16="http://schemas.microsoft.com/office/drawing/2014/main" id="{C632F957-4C6B-979A-B137-1061AB68C367}"/>
              </a:ext>
            </a:extLst>
          </p:cNvPr>
          <p:cNvPicPr>
            <a:picLocks noGrp="1" noChangeAspect="1"/>
          </p:cNvPicPr>
          <p:nvPr>
            <p:ph type="pic" sz="quarter" idx="14"/>
          </p:nvPr>
        </p:nvPicPr>
        <p:blipFill rotWithShape="1">
          <a:blip r:embed="rId3"/>
          <a:srcRect l="1628" r="1628"/>
          <a:stretch/>
        </p:blipFill>
        <p:spPr>
          <a:xfrm>
            <a:off x="542925" y="0"/>
            <a:ext cx="5553075" cy="6858000"/>
          </a:xfrm>
        </p:spPr>
      </p:pic>
    </p:spTree>
    <p:extLst>
      <p:ext uri="{BB962C8B-B14F-4D97-AF65-F5344CB8AC3E}">
        <p14:creationId xmlns:p14="http://schemas.microsoft.com/office/powerpoint/2010/main" val="331982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5376-CB17-28B8-4596-2EAEE6DE5F3E}"/>
              </a:ext>
            </a:extLst>
          </p:cNvPr>
          <p:cNvSpPr>
            <a:spLocks noGrp="1"/>
          </p:cNvSpPr>
          <p:nvPr>
            <p:ph type="title"/>
          </p:nvPr>
        </p:nvSpPr>
        <p:spPr>
          <a:xfrm>
            <a:off x="639413" y="498559"/>
            <a:ext cx="10904438" cy="583800"/>
          </a:xfrm>
        </p:spPr>
        <p:txBody>
          <a:bodyPr/>
          <a:lstStyle/>
          <a:p>
            <a:r>
              <a:rPr lang="en-US" dirty="0"/>
              <a:t>District 6490 Disaster Response</a:t>
            </a:r>
          </a:p>
        </p:txBody>
      </p:sp>
      <p:sp>
        <p:nvSpPr>
          <p:cNvPr id="3" name="Content Placeholder 2">
            <a:extLst>
              <a:ext uri="{FF2B5EF4-FFF2-40B4-BE49-F238E27FC236}">
                <a16:creationId xmlns:a16="http://schemas.microsoft.com/office/drawing/2014/main" id="{BD173E9C-8F3D-DA35-A122-141B9CAB09B8}"/>
              </a:ext>
            </a:extLst>
          </p:cNvPr>
          <p:cNvSpPr>
            <a:spLocks noGrp="1"/>
          </p:cNvSpPr>
          <p:nvPr>
            <p:ph sz="quarter" idx="13"/>
          </p:nvPr>
        </p:nvSpPr>
        <p:spPr>
          <a:xfrm>
            <a:off x="639763" y="1328274"/>
            <a:ext cx="10904088" cy="5403095"/>
          </a:xfrm>
        </p:spPr>
        <p:txBody>
          <a:bodyPr>
            <a:noAutofit/>
          </a:bodyPr>
          <a:lstStyle/>
          <a:p>
            <a:pPr marL="0" indent="0">
              <a:lnSpc>
                <a:spcPct val="120000"/>
              </a:lnSpc>
              <a:buNone/>
            </a:pPr>
            <a:r>
              <a:rPr lang="en-US" sz="1700" b="1" u="sng" dirty="0"/>
              <a:t>MISSION</a:t>
            </a:r>
            <a:r>
              <a:rPr lang="en-US" sz="1700" b="1" dirty="0"/>
              <a:t>: </a:t>
            </a:r>
            <a:r>
              <a:rPr lang="en-US" sz="1700" dirty="0"/>
              <a:t>Provide funds, supplies and recovery operations to alleviate suffering caused by natural disasters and help communities throughout District 6490 rebuild by providing operations, funds and supplies where needed. </a:t>
            </a:r>
          </a:p>
          <a:p>
            <a:pPr marL="0" indent="0">
              <a:lnSpc>
                <a:spcPct val="120000"/>
              </a:lnSpc>
              <a:buNone/>
            </a:pPr>
            <a:r>
              <a:rPr lang="en-US" sz="1700" b="1" u="sng" dirty="0"/>
              <a:t>PURPOSE</a:t>
            </a:r>
            <a:r>
              <a:rPr lang="en-US" sz="1700" b="1" dirty="0"/>
              <a:t>: </a:t>
            </a:r>
            <a:r>
              <a:rPr lang="en-US" sz="1700" dirty="0"/>
              <a:t>Provide access to the information and tools necessary to allow each Club and each Rotarian in District 6490 the ability to serve, through financial/supply donations and hands-on service, during and after a disaster.</a:t>
            </a:r>
          </a:p>
          <a:p>
            <a:pPr marL="0" indent="0">
              <a:lnSpc>
                <a:spcPct val="120000"/>
              </a:lnSpc>
              <a:buNone/>
            </a:pPr>
            <a:r>
              <a:rPr lang="en-US" sz="1700" b="1" u="sng" dirty="0"/>
              <a:t>COMMITTEE MEMBERS</a:t>
            </a:r>
            <a:r>
              <a:rPr lang="en-US" sz="1700" b="1" dirty="0"/>
              <a:t>: </a:t>
            </a:r>
            <a:r>
              <a:rPr lang="en-US" sz="1700" dirty="0"/>
              <a:t>Marsha Bowyer (Arthur), Tonya Carter-Sanders (</a:t>
            </a:r>
            <a:r>
              <a:rPr lang="en-US" sz="1700" dirty="0" err="1"/>
              <a:t>Rantoul</a:t>
            </a:r>
            <a:r>
              <a:rPr lang="en-US" sz="1700" dirty="0"/>
              <a:t>), Mike Corzine (Bloomington-Normal Sunset), Janet Ellis-Nelson, DG (Champaign), Matthew Hausman (Champaign West),  Tom Hodson (Champaign West), Barbara Knapp (Bloomington-Normal Daybreak), Mike Martin, DG-E (Mattoon), Ryan </a:t>
            </a:r>
            <a:r>
              <a:rPr lang="en-US" sz="1700" dirty="0" err="1"/>
              <a:t>Mefford</a:t>
            </a:r>
            <a:r>
              <a:rPr lang="en-US" sz="1700" dirty="0"/>
              <a:t> (Charleston), Julie Paddock (Arthur), Doc </a:t>
            </a:r>
            <a:r>
              <a:rPr lang="en-US" sz="1700" dirty="0" err="1"/>
              <a:t>Rokosch</a:t>
            </a:r>
            <a:r>
              <a:rPr lang="en-US" sz="1700" dirty="0"/>
              <a:t> (Danville), Jay </a:t>
            </a:r>
            <a:r>
              <a:rPr lang="en-US" sz="1700" dirty="0" err="1"/>
              <a:t>Stortzum</a:t>
            </a:r>
            <a:r>
              <a:rPr lang="en-US" sz="1700" dirty="0"/>
              <a:t> (Champaign), Matthew White (Champaign), Rick Wills (Bloomington-Normal Daybreak), Drake Zimmerman (Normal)</a:t>
            </a:r>
          </a:p>
          <a:p>
            <a:pPr marL="0" indent="0">
              <a:lnSpc>
                <a:spcPct val="100000"/>
              </a:lnSpc>
              <a:buNone/>
            </a:pPr>
            <a:r>
              <a:rPr lang="en-US" sz="1700" b="1" u="sng" dirty="0"/>
              <a:t>COMMITTEE CO-CHAIRS</a:t>
            </a:r>
            <a:r>
              <a:rPr lang="en-US" sz="1700" b="1" dirty="0"/>
              <a:t>: </a:t>
            </a:r>
            <a:r>
              <a:rPr lang="en-US" sz="1700" dirty="0"/>
              <a:t>John Calderon (Champaign), Tina Stovall (Mattoon) </a:t>
            </a:r>
            <a:endParaRPr lang="en-US" sz="1600" dirty="0"/>
          </a:p>
          <a:p>
            <a:pPr marL="0" indent="0">
              <a:buNone/>
            </a:pPr>
            <a:endParaRPr lang="en-US" sz="1600" dirty="0"/>
          </a:p>
          <a:p>
            <a:pPr marL="0" indent="0">
              <a:lnSpc>
                <a:spcPct val="100000"/>
              </a:lnSpc>
              <a:buNone/>
            </a:pPr>
            <a:endParaRPr lang="en-US" sz="1600" b="1" dirty="0"/>
          </a:p>
        </p:txBody>
      </p:sp>
    </p:spTree>
    <p:extLst>
      <p:ext uri="{BB962C8B-B14F-4D97-AF65-F5344CB8AC3E}">
        <p14:creationId xmlns:p14="http://schemas.microsoft.com/office/powerpoint/2010/main" val="412959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4C2EF-A155-5688-E0A8-85EED8A86B74}"/>
              </a:ext>
            </a:extLst>
          </p:cNvPr>
          <p:cNvSpPr>
            <a:spLocks noGrp="1"/>
          </p:cNvSpPr>
          <p:nvPr>
            <p:ph type="title"/>
          </p:nvPr>
        </p:nvSpPr>
        <p:spPr/>
        <p:txBody>
          <a:bodyPr/>
          <a:lstStyle/>
          <a:p>
            <a:r>
              <a:rPr lang="en-US" dirty="0"/>
              <a:t>Our Number 1 Priority for All Rotarians to Help Us Prepare </a:t>
            </a:r>
          </a:p>
        </p:txBody>
      </p:sp>
      <p:sp>
        <p:nvSpPr>
          <p:cNvPr id="3" name="Content Placeholder 2">
            <a:extLst>
              <a:ext uri="{FF2B5EF4-FFF2-40B4-BE49-F238E27FC236}">
                <a16:creationId xmlns:a16="http://schemas.microsoft.com/office/drawing/2014/main" id="{04743D67-131B-03E2-5477-FDD4574C2DDB}"/>
              </a:ext>
            </a:extLst>
          </p:cNvPr>
          <p:cNvSpPr>
            <a:spLocks noGrp="1"/>
          </p:cNvSpPr>
          <p:nvPr>
            <p:ph sz="quarter" idx="13"/>
          </p:nvPr>
        </p:nvSpPr>
        <p:spPr/>
        <p:txBody>
          <a:bodyPr>
            <a:normAutofit/>
          </a:bodyPr>
          <a:lstStyle/>
          <a:p>
            <a:pPr marL="0" indent="0">
              <a:lnSpc>
                <a:spcPct val="100000"/>
              </a:lnSpc>
              <a:buNone/>
            </a:pPr>
            <a:endParaRPr lang="en-US" sz="1800" b="1" dirty="0"/>
          </a:p>
          <a:p>
            <a:pPr marL="0" indent="0">
              <a:lnSpc>
                <a:spcPct val="100000"/>
              </a:lnSpc>
              <a:buNone/>
            </a:pPr>
            <a:r>
              <a:rPr lang="en-US" sz="2200" b="1" dirty="0"/>
              <a:t>Develop a database of resources Rotarians have available that may be used in case of disaster.</a:t>
            </a:r>
          </a:p>
          <a:p>
            <a:pPr marL="0" indent="0">
              <a:lnSpc>
                <a:spcPct val="100000"/>
              </a:lnSpc>
              <a:buNone/>
            </a:pPr>
            <a:r>
              <a:rPr lang="en-US" sz="2200" dirty="0"/>
              <a:t>All D6490 Rotarians are asked to aid in this process by entering their information in the Disaster Response Module in </a:t>
            </a:r>
            <a:r>
              <a:rPr lang="en-US" sz="2200" dirty="0" err="1"/>
              <a:t>DACdb</a:t>
            </a:r>
            <a:r>
              <a:rPr lang="en-US" sz="2200" dirty="0"/>
              <a:t>. The following slides will show you how! </a:t>
            </a:r>
          </a:p>
          <a:p>
            <a:pPr marL="0" indent="0">
              <a:lnSpc>
                <a:spcPct val="100000"/>
              </a:lnSpc>
              <a:buNone/>
            </a:pPr>
            <a:r>
              <a:rPr lang="en-US" sz="2200" dirty="0"/>
              <a:t>If the inventory, skills and training you have available are needed in a future disaster response effort, we’ll contact you and help you arrange for their use. At that time, depending on the disaster need, you will be able to decide whether or not you can make your resources, and/or your time, available.</a:t>
            </a:r>
          </a:p>
          <a:p>
            <a:pPr marL="0" indent="0">
              <a:lnSpc>
                <a:spcPct val="100000"/>
              </a:lnSpc>
              <a:buNone/>
            </a:pPr>
            <a:endParaRPr lang="en-US" sz="1800" dirty="0"/>
          </a:p>
        </p:txBody>
      </p:sp>
    </p:spTree>
    <p:extLst>
      <p:ext uri="{BB962C8B-B14F-4D97-AF65-F5344CB8AC3E}">
        <p14:creationId xmlns:p14="http://schemas.microsoft.com/office/powerpoint/2010/main" val="312190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5376-CB17-28B8-4596-2EAEE6DE5F3E}"/>
              </a:ext>
            </a:extLst>
          </p:cNvPr>
          <p:cNvSpPr>
            <a:spLocks noGrp="1"/>
          </p:cNvSpPr>
          <p:nvPr>
            <p:ph type="title"/>
          </p:nvPr>
        </p:nvSpPr>
        <p:spPr>
          <a:xfrm>
            <a:off x="639413" y="498559"/>
            <a:ext cx="10904438" cy="583800"/>
          </a:xfrm>
        </p:spPr>
        <p:txBody>
          <a:bodyPr/>
          <a:lstStyle/>
          <a:p>
            <a:r>
              <a:rPr lang="en-US" dirty="0"/>
              <a:t>How To Complete the Disaster Response (DR) Module </a:t>
            </a:r>
          </a:p>
        </p:txBody>
      </p:sp>
      <p:sp>
        <p:nvSpPr>
          <p:cNvPr id="3" name="Content Placeholder 2">
            <a:extLst>
              <a:ext uri="{FF2B5EF4-FFF2-40B4-BE49-F238E27FC236}">
                <a16:creationId xmlns:a16="http://schemas.microsoft.com/office/drawing/2014/main" id="{BD173E9C-8F3D-DA35-A122-141B9CAB09B8}"/>
              </a:ext>
            </a:extLst>
          </p:cNvPr>
          <p:cNvSpPr>
            <a:spLocks noGrp="1"/>
          </p:cNvSpPr>
          <p:nvPr>
            <p:ph sz="quarter" idx="13"/>
          </p:nvPr>
        </p:nvSpPr>
        <p:spPr>
          <a:xfrm>
            <a:off x="623523" y="1209524"/>
            <a:ext cx="10904088" cy="4967439"/>
          </a:xfrm>
        </p:spPr>
        <p:txBody>
          <a:bodyPr/>
          <a:lstStyle/>
          <a:p>
            <a:pPr marL="0" indent="0">
              <a:buNone/>
            </a:pPr>
            <a:endParaRPr lang="en-US" sz="2000" b="1" dirty="0"/>
          </a:p>
          <a:p>
            <a:pPr marL="0" indent="0">
              <a:buNone/>
            </a:pPr>
            <a:r>
              <a:rPr lang="en-US" sz="2000" b="1" dirty="0"/>
              <a:t>Log-in to </a:t>
            </a:r>
            <a:r>
              <a:rPr lang="en-US" sz="2000" b="1" dirty="0" err="1"/>
              <a:t>DACdb.com</a:t>
            </a:r>
            <a:endParaRPr lang="en-US" sz="2000" b="1" dirty="0"/>
          </a:p>
          <a:p>
            <a:pPr marL="0" indent="0">
              <a:lnSpc>
                <a:spcPct val="100000"/>
              </a:lnSpc>
              <a:buNone/>
            </a:pPr>
            <a:endParaRPr lang="en-US" sz="2000" i="1" dirty="0"/>
          </a:p>
          <a:p>
            <a:pPr marL="0" indent="0">
              <a:lnSpc>
                <a:spcPct val="100000"/>
              </a:lnSpc>
              <a:buNone/>
            </a:pPr>
            <a:r>
              <a:rPr lang="en-US" sz="2000" i="1" dirty="0"/>
              <a:t>Contact your Club Secretary</a:t>
            </a:r>
          </a:p>
          <a:p>
            <a:pPr marL="0" indent="0">
              <a:lnSpc>
                <a:spcPct val="100000"/>
              </a:lnSpc>
              <a:buNone/>
            </a:pPr>
            <a:r>
              <a:rPr lang="en-US" sz="2000" i="1" dirty="0"/>
              <a:t>if you need login information</a:t>
            </a:r>
          </a:p>
          <a:p>
            <a:pPr marL="0" indent="0">
              <a:lnSpc>
                <a:spcPct val="100000"/>
              </a:lnSpc>
              <a:buNone/>
            </a:pPr>
            <a:r>
              <a:rPr lang="en-US" sz="2000" i="1" dirty="0"/>
              <a:t>or assistance. </a:t>
            </a:r>
          </a:p>
          <a:p>
            <a:pPr marL="0" indent="0">
              <a:lnSpc>
                <a:spcPct val="100000"/>
              </a:lnSpc>
              <a:buNone/>
            </a:pPr>
            <a:endParaRPr lang="en-US" sz="1800" i="1" dirty="0"/>
          </a:p>
          <a:p>
            <a:pPr marL="0" indent="0">
              <a:buNone/>
            </a:pPr>
            <a:endParaRPr lang="en-US" sz="1800" b="1" i="1" dirty="0">
              <a:highlight>
                <a:srgbClr val="FFFF00"/>
              </a:highlight>
            </a:endParaRPr>
          </a:p>
        </p:txBody>
      </p:sp>
      <p:pic>
        <p:nvPicPr>
          <p:cNvPr id="6" name="Picture 9">
            <a:extLst>
              <a:ext uri="{FF2B5EF4-FFF2-40B4-BE49-F238E27FC236}">
                <a16:creationId xmlns:a16="http://schemas.microsoft.com/office/drawing/2014/main" id="{06A71B3E-4C8F-0E23-C28B-E51DE1F0548B}"/>
              </a:ext>
            </a:extLst>
          </p:cNvPr>
          <p:cNvPicPr>
            <a:picLocks noChangeAspect="1"/>
          </p:cNvPicPr>
          <p:nvPr/>
        </p:nvPicPr>
        <p:blipFill rotWithShape="1">
          <a:blip r:embed="rId2"/>
          <a:srcRect l="1355" r="1355"/>
          <a:stretch/>
        </p:blipFill>
        <p:spPr>
          <a:xfrm>
            <a:off x="4966264" y="1426195"/>
            <a:ext cx="6844118" cy="4534095"/>
          </a:xfrm>
          <a:prstGeom prst="rect">
            <a:avLst/>
          </a:prstGeom>
        </p:spPr>
      </p:pic>
      <p:pic>
        <p:nvPicPr>
          <p:cNvPr id="7" name="Picture 6">
            <a:extLst>
              <a:ext uri="{FF2B5EF4-FFF2-40B4-BE49-F238E27FC236}">
                <a16:creationId xmlns:a16="http://schemas.microsoft.com/office/drawing/2014/main" id="{9468ED73-F16C-2FB2-130A-E7EFDE46E161}"/>
              </a:ext>
            </a:extLst>
          </p:cNvPr>
          <p:cNvPicPr>
            <a:picLocks noChangeAspect="1"/>
          </p:cNvPicPr>
          <p:nvPr/>
        </p:nvPicPr>
        <p:blipFill>
          <a:blip r:embed="rId3"/>
          <a:stretch>
            <a:fillRect/>
          </a:stretch>
        </p:blipFill>
        <p:spPr>
          <a:xfrm>
            <a:off x="4966265" y="1426195"/>
            <a:ext cx="6844118" cy="5215134"/>
          </a:xfrm>
          <a:prstGeom prst="rect">
            <a:avLst/>
          </a:prstGeom>
        </p:spPr>
      </p:pic>
    </p:spTree>
    <p:extLst>
      <p:ext uri="{BB962C8B-B14F-4D97-AF65-F5344CB8AC3E}">
        <p14:creationId xmlns:p14="http://schemas.microsoft.com/office/powerpoint/2010/main" val="22756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5376-CB17-28B8-4596-2EAEE6DE5F3E}"/>
              </a:ext>
            </a:extLst>
          </p:cNvPr>
          <p:cNvSpPr>
            <a:spLocks noGrp="1"/>
          </p:cNvSpPr>
          <p:nvPr>
            <p:ph type="title"/>
          </p:nvPr>
        </p:nvSpPr>
        <p:spPr>
          <a:xfrm>
            <a:off x="639413" y="498559"/>
            <a:ext cx="10904438" cy="583800"/>
          </a:xfrm>
        </p:spPr>
        <p:txBody>
          <a:bodyPr/>
          <a:lstStyle/>
          <a:p>
            <a:r>
              <a:rPr lang="en-US" dirty="0"/>
              <a:t>How To Complete the Disaster Response (DR) Module </a:t>
            </a:r>
          </a:p>
        </p:txBody>
      </p:sp>
      <p:sp>
        <p:nvSpPr>
          <p:cNvPr id="3" name="Content Placeholder 2">
            <a:extLst>
              <a:ext uri="{FF2B5EF4-FFF2-40B4-BE49-F238E27FC236}">
                <a16:creationId xmlns:a16="http://schemas.microsoft.com/office/drawing/2014/main" id="{BD173E9C-8F3D-DA35-A122-141B9CAB09B8}"/>
              </a:ext>
            </a:extLst>
          </p:cNvPr>
          <p:cNvSpPr>
            <a:spLocks noGrp="1"/>
          </p:cNvSpPr>
          <p:nvPr>
            <p:ph sz="quarter" idx="13"/>
          </p:nvPr>
        </p:nvSpPr>
        <p:spPr>
          <a:xfrm>
            <a:off x="623523" y="1209524"/>
            <a:ext cx="10904088" cy="4967439"/>
          </a:xfrm>
        </p:spPr>
        <p:txBody>
          <a:bodyPr/>
          <a:lstStyle/>
          <a:p>
            <a:pPr marL="0" indent="0">
              <a:buNone/>
            </a:pPr>
            <a:endParaRPr lang="en-US" sz="2000" b="1" dirty="0"/>
          </a:p>
          <a:p>
            <a:pPr marL="0" indent="0">
              <a:buNone/>
            </a:pPr>
            <a:r>
              <a:rPr lang="en-US" sz="2000" b="1" dirty="0"/>
              <a:t>Once logged in: </a:t>
            </a:r>
          </a:p>
          <a:p>
            <a:pPr marL="0" indent="0">
              <a:buNone/>
            </a:pPr>
            <a:r>
              <a:rPr lang="en-US" sz="1800" b="1" i="1" dirty="0"/>
              <a:t>Select</a:t>
            </a:r>
          </a:p>
          <a:p>
            <a:pPr marL="0" indent="0">
              <a:buNone/>
            </a:pPr>
            <a:r>
              <a:rPr lang="en-US" sz="2000" b="1" dirty="0">
                <a:highlight>
                  <a:srgbClr val="FFFF00"/>
                </a:highlight>
              </a:rPr>
              <a:t>My DATA </a:t>
            </a:r>
          </a:p>
          <a:p>
            <a:pPr marL="0" indent="0">
              <a:buNone/>
            </a:pPr>
            <a:r>
              <a:rPr lang="en-US" sz="1800" i="1" dirty="0"/>
              <a:t>(top third tab from left)</a:t>
            </a:r>
          </a:p>
          <a:p>
            <a:pPr marL="0" indent="0">
              <a:buNone/>
            </a:pPr>
            <a:endParaRPr lang="en-US" sz="1800" b="1" i="1" dirty="0"/>
          </a:p>
          <a:p>
            <a:pPr marL="0" indent="0">
              <a:buNone/>
            </a:pPr>
            <a:endParaRPr lang="en-US" sz="1800" b="1" i="1" dirty="0">
              <a:highlight>
                <a:srgbClr val="FFFF00"/>
              </a:highlight>
            </a:endParaRPr>
          </a:p>
        </p:txBody>
      </p:sp>
      <p:pic>
        <p:nvPicPr>
          <p:cNvPr id="6" name="Picture 9">
            <a:extLst>
              <a:ext uri="{FF2B5EF4-FFF2-40B4-BE49-F238E27FC236}">
                <a16:creationId xmlns:a16="http://schemas.microsoft.com/office/drawing/2014/main" id="{06A71B3E-4C8F-0E23-C28B-E51DE1F0548B}"/>
              </a:ext>
            </a:extLst>
          </p:cNvPr>
          <p:cNvPicPr>
            <a:picLocks noChangeAspect="1"/>
          </p:cNvPicPr>
          <p:nvPr/>
        </p:nvPicPr>
        <p:blipFill rotWithShape="1">
          <a:blip r:embed="rId2"/>
          <a:srcRect l="1355" r="1355"/>
          <a:stretch/>
        </p:blipFill>
        <p:spPr>
          <a:xfrm>
            <a:off x="4966264" y="1426195"/>
            <a:ext cx="6844118" cy="4534095"/>
          </a:xfrm>
          <a:prstGeom prst="rect">
            <a:avLst/>
          </a:prstGeom>
        </p:spPr>
      </p:pic>
      <p:pic>
        <p:nvPicPr>
          <p:cNvPr id="7" name="Picture 6">
            <a:extLst>
              <a:ext uri="{FF2B5EF4-FFF2-40B4-BE49-F238E27FC236}">
                <a16:creationId xmlns:a16="http://schemas.microsoft.com/office/drawing/2014/main" id="{B039A3AA-174A-0174-0A55-773D7797E02F}"/>
              </a:ext>
            </a:extLst>
          </p:cNvPr>
          <p:cNvPicPr>
            <a:picLocks noChangeAspect="1"/>
          </p:cNvPicPr>
          <p:nvPr/>
        </p:nvPicPr>
        <p:blipFill>
          <a:blip r:embed="rId3"/>
          <a:stretch>
            <a:fillRect/>
          </a:stretch>
        </p:blipFill>
        <p:spPr>
          <a:xfrm>
            <a:off x="4966264" y="1426194"/>
            <a:ext cx="6844118" cy="4534095"/>
          </a:xfrm>
          <a:prstGeom prst="rect">
            <a:avLst/>
          </a:prstGeom>
        </p:spPr>
      </p:pic>
    </p:spTree>
    <p:extLst>
      <p:ext uri="{BB962C8B-B14F-4D97-AF65-F5344CB8AC3E}">
        <p14:creationId xmlns:p14="http://schemas.microsoft.com/office/powerpoint/2010/main" val="48553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5376-CB17-28B8-4596-2EAEE6DE5F3E}"/>
              </a:ext>
            </a:extLst>
          </p:cNvPr>
          <p:cNvSpPr>
            <a:spLocks noGrp="1"/>
          </p:cNvSpPr>
          <p:nvPr>
            <p:ph type="title"/>
          </p:nvPr>
        </p:nvSpPr>
        <p:spPr>
          <a:xfrm>
            <a:off x="639413" y="498559"/>
            <a:ext cx="10904438" cy="583800"/>
          </a:xfrm>
        </p:spPr>
        <p:txBody>
          <a:bodyPr/>
          <a:lstStyle/>
          <a:p>
            <a:r>
              <a:rPr lang="en-US" dirty="0"/>
              <a:t>How To Complete the Disaster Response (DR) Module </a:t>
            </a:r>
          </a:p>
        </p:txBody>
      </p:sp>
      <p:sp>
        <p:nvSpPr>
          <p:cNvPr id="3" name="Content Placeholder 2">
            <a:extLst>
              <a:ext uri="{FF2B5EF4-FFF2-40B4-BE49-F238E27FC236}">
                <a16:creationId xmlns:a16="http://schemas.microsoft.com/office/drawing/2014/main" id="{BD173E9C-8F3D-DA35-A122-141B9CAB09B8}"/>
              </a:ext>
            </a:extLst>
          </p:cNvPr>
          <p:cNvSpPr>
            <a:spLocks noGrp="1"/>
          </p:cNvSpPr>
          <p:nvPr>
            <p:ph sz="quarter" idx="13"/>
          </p:nvPr>
        </p:nvSpPr>
        <p:spPr>
          <a:xfrm>
            <a:off x="623523" y="1209524"/>
            <a:ext cx="10904088" cy="4967439"/>
          </a:xfrm>
        </p:spPr>
        <p:txBody>
          <a:bodyPr/>
          <a:lstStyle/>
          <a:p>
            <a:pPr marL="0" indent="0">
              <a:buNone/>
            </a:pPr>
            <a:endParaRPr lang="en-US" sz="2000" b="1" dirty="0"/>
          </a:p>
          <a:p>
            <a:pPr marL="0" indent="0">
              <a:buNone/>
            </a:pPr>
            <a:r>
              <a:rPr lang="en-US" sz="2000" b="1" dirty="0"/>
              <a:t>On My DATA screen:</a:t>
            </a:r>
          </a:p>
          <a:p>
            <a:pPr marL="0" indent="0">
              <a:buNone/>
            </a:pPr>
            <a:r>
              <a:rPr lang="en-US" sz="1800" b="1" i="1" dirty="0"/>
              <a:t>Select</a:t>
            </a:r>
            <a:endParaRPr lang="en-US" sz="2000" b="1" dirty="0"/>
          </a:p>
          <a:p>
            <a:pPr marL="0" indent="0">
              <a:buNone/>
            </a:pPr>
            <a:r>
              <a:rPr lang="en-US" sz="2000" b="1" dirty="0">
                <a:highlight>
                  <a:srgbClr val="FFFF00"/>
                </a:highlight>
              </a:rPr>
              <a:t>Edit Member </a:t>
            </a:r>
          </a:p>
          <a:p>
            <a:pPr marL="0" indent="0">
              <a:buNone/>
            </a:pPr>
            <a:r>
              <a:rPr lang="en-US" sz="1800" i="1" dirty="0"/>
              <a:t>(far right button)</a:t>
            </a:r>
          </a:p>
          <a:p>
            <a:pPr marL="0" indent="0">
              <a:buNone/>
            </a:pPr>
            <a:endParaRPr lang="en-US" sz="1800" b="1" i="1" dirty="0">
              <a:highlight>
                <a:srgbClr val="FFFF00"/>
              </a:highlight>
            </a:endParaRPr>
          </a:p>
        </p:txBody>
      </p:sp>
      <p:pic>
        <p:nvPicPr>
          <p:cNvPr id="6" name="Picture 9">
            <a:extLst>
              <a:ext uri="{FF2B5EF4-FFF2-40B4-BE49-F238E27FC236}">
                <a16:creationId xmlns:a16="http://schemas.microsoft.com/office/drawing/2014/main" id="{06A71B3E-4C8F-0E23-C28B-E51DE1F0548B}"/>
              </a:ext>
            </a:extLst>
          </p:cNvPr>
          <p:cNvPicPr>
            <a:picLocks noChangeAspect="1"/>
          </p:cNvPicPr>
          <p:nvPr/>
        </p:nvPicPr>
        <p:blipFill rotWithShape="1">
          <a:blip r:embed="rId2"/>
          <a:srcRect l="1355" r="1355"/>
          <a:stretch/>
        </p:blipFill>
        <p:spPr>
          <a:xfrm>
            <a:off x="4966264" y="1426195"/>
            <a:ext cx="6844118" cy="4534095"/>
          </a:xfrm>
          <a:prstGeom prst="rect">
            <a:avLst/>
          </a:prstGeom>
        </p:spPr>
      </p:pic>
    </p:spTree>
    <p:extLst>
      <p:ext uri="{BB962C8B-B14F-4D97-AF65-F5344CB8AC3E}">
        <p14:creationId xmlns:p14="http://schemas.microsoft.com/office/powerpoint/2010/main" val="3140481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5376-CB17-28B8-4596-2EAEE6DE5F3E}"/>
              </a:ext>
            </a:extLst>
          </p:cNvPr>
          <p:cNvSpPr>
            <a:spLocks noGrp="1"/>
          </p:cNvSpPr>
          <p:nvPr>
            <p:ph type="title"/>
          </p:nvPr>
        </p:nvSpPr>
        <p:spPr>
          <a:xfrm>
            <a:off x="639413" y="498559"/>
            <a:ext cx="10904438" cy="583800"/>
          </a:xfrm>
        </p:spPr>
        <p:txBody>
          <a:bodyPr/>
          <a:lstStyle/>
          <a:p>
            <a:r>
              <a:rPr lang="en-US" dirty="0"/>
              <a:t>How to Complete the Disaster Response (DR) Module</a:t>
            </a:r>
          </a:p>
        </p:txBody>
      </p:sp>
      <p:sp>
        <p:nvSpPr>
          <p:cNvPr id="3" name="Content Placeholder 2">
            <a:extLst>
              <a:ext uri="{FF2B5EF4-FFF2-40B4-BE49-F238E27FC236}">
                <a16:creationId xmlns:a16="http://schemas.microsoft.com/office/drawing/2014/main" id="{BD173E9C-8F3D-DA35-A122-141B9CAB09B8}"/>
              </a:ext>
            </a:extLst>
          </p:cNvPr>
          <p:cNvSpPr>
            <a:spLocks noGrp="1"/>
          </p:cNvSpPr>
          <p:nvPr>
            <p:ph sz="quarter" idx="13"/>
          </p:nvPr>
        </p:nvSpPr>
        <p:spPr>
          <a:xfrm>
            <a:off x="608404" y="1485144"/>
            <a:ext cx="10904088" cy="4706938"/>
          </a:xfrm>
        </p:spPr>
        <p:txBody>
          <a:bodyPr/>
          <a:lstStyle/>
          <a:p>
            <a:pPr marL="0" indent="0">
              <a:buNone/>
            </a:pPr>
            <a:endParaRPr lang="en-US" sz="2000" b="1" dirty="0"/>
          </a:p>
          <a:p>
            <a:pPr marL="0" indent="0">
              <a:buNone/>
            </a:pPr>
            <a:r>
              <a:rPr lang="en-US" sz="2000" b="1" dirty="0"/>
              <a:t>On Edit Member screen:</a:t>
            </a:r>
            <a:endParaRPr lang="en-US" sz="2000" b="1" dirty="0">
              <a:highlight>
                <a:srgbClr val="FFFF00"/>
              </a:highlight>
            </a:endParaRPr>
          </a:p>
          <a:p>
            <a:pPr marL="0" indent="0">
              <a:buNone/>
            </a:pPr>
            <a:r>
              <a:rPr lang="en-US" sz="1800" b="1" i="1" dirty="0"/>
              <a:t>Select</a:t>
            </a:r>
          </a:p>
          <a:p>
            <a:pPr marL="0" indent="0">
              <a:buNone/>
            </a:pPr>
            <a:r>
              <a:rPr lang="en-US" sz="2000" b="1" dirty="0">
                <a:highlight>
                  <a:srgbClr val="FFFF00"/>
                </a:highlight>
              </a:rPr>
              <a:t>DR </a:t>
            </a:r>
          </a:p>
          <a:p>
            <a:pPr marL="0" indent="0">
              <a:buNone/>
            </a:pPr>
            <a:r>
              <a:rPr lang="en-US" sz="1800" i="1" dirty="0"/>
              <a:t>(4</a:t>
            </a:r>
            <a:r>
              <a:rPr lang="en-US" sz="1800" i="1" baseline="30000" dirty="0"/>
              <a:t>th</a:t>
            </a:r>
            <a:r>
              <a:rPr lang="en-US" sz="1800" i="1" dirty="0"/>
              <a:t> tab from right under Save)</a:t>
            </a:r>
            <a:endParaRPr lang="en-US" sz="2000" b="1" dirty="0"/>
          </a:p>
          <a:p>
            <a:pPr marL="0" indent="0">
              <a:buNone/>
            </a:pPr>
            <a:endParaRPr lang="en-US" sz="2000" b="1" dirty="0">
              <a:highlight>
                <a:srgbClr val="FFFF00"/>
              </a:highlight>
            </a:endParaRPr>
          </a:p>
          <a:p>
            <a:pPr lvl="1">
              <a:buFont typeface="Arial" panose="020B0604020202020204" pitchFamily="34" charset="0"/>
              <a:buChar char="•"/>
            </a:pPr>
            <a:endParaRPr lang="en-US" sz="1600" dirty="0"/>
          </a:p>
        </p:txBody>
      </p:sp>
      <p:pic>
        <p:nvPicPr>
          <p:cNvPr id="6" name="Picture 9">
            <a:extLst>
              <a:ext uri="{FF2B5EF4-FFF2-40B4-BE49-F238E27FC236}">
                <a16:creationId xmlns:a16="http://schemas.microsoft.com/office/drawing/2014/main" id="{06A71B3E-4C8F-0E23-C28B-E51DE1F0548B}"/>
              </a:ext>
            </a:extLst>
          </p:cNvPr>
          <p:cNvPicPr>
            <a:picLocks noChangeAspect="1"/>
          </p:cNvPicPr>
          <p:nvPr/>
        </p:nvPicPr>
        <p:blipFill rotWithShape="1">
          <a:blip r:embed="rId2"/>
          <a:srcRect l="1060" r="1060"/>
          <a:stretch/>
        </p:blipFill>
        <p:spPr>
          <a:xfrm>
            <a:off x="4925398" y="1470025"/>
            <a:ext cx="6844118" cy="4534095"/>
          </a:xfrm>
          <a:prstGeom prst="rect">
            <a:avLst/>
          </a:prstGeom>
        </p:spPr>
      </p:pic>
    </p:spTree>
    <p:extLst>
      <p:ext uri="{BB962C8B-B14F-4D97-AF65-F5344CB8AC3E}">
        <p14:creationId xmlns:p14="http://schemas.microsoft.com/office/powerpoint/2010/main" val="2191472067"/>
      </p:ext>
    </p:extLst>
  </p:cSld>
  <p:clrMapOvr>
    <a:masterClrMapping/>
  </p:clrMapOvr>
</p:sld>
</file>

<file path=ppt/theme/theme1.xml><?xml version="1.0" encoding="utf-8"?>
<a:theme xmlns:a="http://schemas.openxmlformats.org/drawingml/2006/main" name="Minimal and Muted_ALT">
  <a:themeElements>
    <a:clrScheme name="Japan 2">
      <a:dk1>
        <a:srgbClr val="231B23"/>
      </a:dk1>
      <a:lt1>
        <a:srgbClr val="FCF5E5"/>
      </a:lt1>
      <a:dk2>
        <a:srgbClr val="231B23"/>
      </a:dk2>
      <a:lt2>
        <a:srgbClr val="FCF5E5"/>
      </a:lt2>
      <a:accent1>
        <a:srgbClr val="FDA431"/>
      </a:accent1>
      <a:accent2>
        <a:srgbClr val="4DA1A8"/>
      </a:accent2>
      <a:accent3>
        <a:srgbClr val="D7E7BA"/>
      </a:accent3>
      <a:accent4>
        <a:srgbClr val="FCF5E5"/>
      </a:accent4>
      <a:accent5>
        <a:srgbClr val="231B23"/>
      </a:accent5>
      <a:accent6>
        <a:srgbClr val="EECED3"/>
      </a:accent6>
      <a:hlink>
        <a:srgbClr val="FCA330"/>
      </a:hlink>
      <a:folHlink>
        <a:srgbClr val="4DA1A8"/>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9CFDCE-107C-4BA4-BAF5-1A16F67739C2}" vid="{98006FC8-790D-4EF4-A18C-2AD650A278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1568</TotalTime>
  <Words>857</Words>
  <Application>Microsoft Office PowerPoint</Application>
  <PresentationFormat>Widescreen</PresentationFormat>
  <Paragraphs>69</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Minimal and Muted_ALT</vt:lpstr>
      <vt:lpstr>PowerPoint Presentation</vt:lpstr>
      <vt:lpstr>Rotary is Essential in Disaster Response</vt:lpstr>
      <vt:lpstr>Working Together</vt:lpstr>
      <vt:lpstr>District 6490 Disaster Response</vt:lpstr>
      <vt:lpstr>Our Number 1 Priority for All Rotarians to Help Us Prepare </vt:lpstr>
      <vt:lpstr>How To Complete the Disaster Response (DR) Module </vt:lpstr>
      <vt:lpstr>How To Complete the Disaster Response (DR) Module </vt:lpstr>
      <vt:lpstr>How To Complete the Disaster Response (DR) Module </vt:lpstr>
      <vt:lpstr>How to Complete the Disaster Response (DR) Module</vt:lpstr>
      <vt:lpstr>How To Complete the Disaster Response (DR) Module</vt:lpstr>
      <vt:lpstr>MORE WAYS TO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Stovall</dc:creator>
  <cp:lastModifiedBy>Martina Stovall</cp:lastModifiedBy>
  <cp:revision>17</cp:revision>
  <dcterms:created xsi:type="dcterms:W3CDTF">2023-08-03T19:28:31Z</dcterms:created>
  <dcterms:modified xsi:type="dcterms:W3CDTF">2023-11-13T03:09:23Z</dcterms:modified>
</cp:coreProperties>
</file>